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20" r:id="rId3"/>
    <p:sldId id="321" r:id="rId4"/>
    <p:sldId id="322" r:id="rId5"/>
    <p:sldId id="323" r:id="rId6"/>
    <p:sldId id="317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9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06A222-C82B-5F52-DDCE-A4836D7BE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52CD60-9EBB-C385-4A0D-94B2DDB67F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8F450D-91AD-86CE-4FF9-F42BE485B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32548C-F618-0318-D2C6-EED64812C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8A2A75-6BD9-1404-196A-C820051EC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6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DC7A69-8B16-9430-C50A-7584941F0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B33AB6-03CC-E7F3-D630-D1D366A25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7EAAEE-BEF3-2704-FDEF-CD7FA14CF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564A02-0F39-BF84-7CBE-FB51B0A5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526773-923D-4FB5-90C0-049D00EC7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5116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8A7C2F-9EA6-56C7-2B1F-1579C2FFC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D9FDE8-73D8-380C-770B-DA4CD0C01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7D1D82-8DAB-A1B4-ECF3-F611CAA17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C6A4A1-578F-43F4-8CF5-796DF6D6C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671411-CC3B-835D-CF17-90FDBFB57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079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47EFAE-943E-1228-997A-6984CDA44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F083E4-E558-FE4E-DC8A-842E699E2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7358172-E413-D914-E54F-470D93AE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4C772B-CAE4-E35C-5DF2-983A16129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B7A71E-4F0B-9227-D8B4-7A87192E8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77336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DE8A3-D837-C15A-6B56-6A09015F7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C7A052-2E98-BD68-0BCC-28EB8E004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0F187C-6CA3-3413-086A-0A5501833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9B8808-783C-7657-66E2-12795306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F5ECEB-2327-9E75-40A3-CE18F73D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309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131A9-6E58-B9CE-389C-8530E5138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2211920-9C53-5BA5-CD52-64E355A165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023199-8DF5-CD73-AA29-CC7FD74BD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9C4042-A4DE-56F7-5219-6A0C3F7C3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CA8BD7-B55D-034F-DEFD-1DF3D30BD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DA449A-E3BF-5550-A066-FF5DF1383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139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658AF6-5838-68FC-B6A3-F1565352D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20AFC3-BE65-C443-9DAA-772D09308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93B2509-B778-CD69-3286-25570895D1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0F4443-B008-02A7-EA94-380E47BE0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C6089D0-6C50-3AC6-78CD-678EC48F0D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51EB4D-DCD5-4224-D30C-5D8FDAAA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B444BFF-CB10-B3E4-1276-F6407BB2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14145A-AC95-11A6-E522-B0669E9F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595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75C1E6-7C92-F8F3-7E8D-9F9914804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1BD0F77-0B9E-95BD-958A-0C0F7CE5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E7DD00B-2FD9-A5F5-A0FA-5540F8A6A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198890F-A5D5-9827-71DE-78A1415A0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461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B8A372A-C0AC-539D-879E-CF07DCC65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3F24E75-F50B-1B68-C64E-22CC9EAC8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C33734-9FD8-B8CF-173B-FB0AD5D4A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038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09FE18-A94C-0CD2-57DF-F56A31279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72FF81-8E95-F5A3-843B-35971871A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7730A2-5C71-96E6-5AAF-E39752902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FB7F15-645D-3570-5CEC-1808DEB79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182281-18E1-65B2-35C9-438A78EC0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CA9555-55A1-204C-F5FA-12BD0A917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004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7222A7-ED90-DD58-A462-8432162BD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4E8966-4831-ED6C-A5B9-C842B2B1F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47764-C073-3CB4-8434-246447C68A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DE7D33-67B8-F909-0178-5AEE0FBF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3F65329-23B3-2FA3-6E6E-B029169A5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B417B8E-A1C4-70FA-223A-8F2CE394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405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0B3B797-6538-12EE-FB5D-11FE9A2A3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9C95ED-3E5A-56B6-38E2-949BF021A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A01B6-528E-8D98-A4D8-1694D19F4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DE823-0682-4118-9385-CD0C82F3A9AF}" type="datetimeFigureOut">
              <a:rPr lang="es-CL" smtClean="0"/>
              <a:t>26-06-2023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00D297-45B8-58AE-1692-A4FA3DD638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D2D4F1-59C7-AEDA-A7A1-F55C4D8E2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A905E-FF47-4809-801D-ACE7462BA99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523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Juegos Panamericanos de 2023 - Wikipedia, la enciclopedia libre">
            <a:extLst>
              <a:ext uri="{FF2B5EF4-FFF2-40B4-BE49-F238E27FC236}">
                <a16:creationId xmlns:a16="http://schemas.microsoft.com/office/drawing/2014/main" id="{AD4D4CEB-C294-928D-6628-6D618221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10000"/>
          </a:blip>
          <a:srcRect/>
          <a:stretch>
            <a:fillRect/>
          </a:stretch>
        </p:blipFill>
        <p:spPr bwMode="auto">
          <a:xfrm>
            <a:off x="1" y="13252"/>
            <a:ext cx="12191999" cy="6858000"/>
          </a:xfrm>
          <a:prstGeom prst="rect">
            <a:avLst/>
          </a:prstGeom>
          <a:noFill/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82C48B87-C396-E545-7991-3B3AC33CE6EC}"/>
              </a:ext>
            </a:extLst>
          </p:cNvPr>
          <p:cNvSpPr txBox="1">
            <a:spLocks/>
          </p:cNvSpPr>
          <p:nvPr/>
        </p:nvSpPr>
        <p:spPr>
          <a:xfrm>
            <a:off x="3546032" y="459851"/>
            <a:ext cx="7154375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CL" sz="2800" b="1" dirty="0"/>
              <a:t>  </a:t>
            </a:r>
            <a:r>
              <a:rPr lang="es-CL" sz="2800" b="1" dirty="0">
                <a:latin typeface="+mn-lt"/>
              </a:rPr>
              <a:t>PUNTAJE </a:t>
            </a:r>
            <a:r>
              <a:rPr lang="es-CL" sz="2800" b="1" dirty="0" err="1">
                <a:latin typeface="+mn-lt"/>
              </a:rPr>
              <a:t>CCIs</a:t>
            </a:r>
            <a:r>
              <a:rPr lang="es-CL" sz="2800" b="1" dirty="0">
                <a:latin typeface="+mn-lt"/>
              </a:rPr>
              <a:t> MAYO 2022</a:t>
            </a:r>
            <a:r>
              <a:rPr lang="es-CL" sz="2800" b="1" dirty="0"/>
              <a:t>.</a:t>
            </a:r>
            <a:br>
              <a:rPr lang="es-CL" sz="2800" b="1" dirty="0"/>
            </a:br>
            <a:br>
              <a:rPr lang="es-CL" sz="2800" b="1" dirty="0"/>
            </a:br>
            <a:br>
              <a:rPr lang="es-CL" sz="2800" dirty="0"/>
            </a:br>
            <a:r>
              <a:rPr lang="es-CL" sz="2800" dirty="0"/>
              <a:t>       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4CF69793-1EA9-F020-165B-EAE80B906A60}"/>
              </a:ext>
            </a:extLst>
          </p:cNvPr>
          <p:cNvGrpSpPr/>
          <p:nvPr/>
        </p:nvGrpSpPr>
        <p:grpSpPr>
          <a:xfrm>
            <a:off x="398463" y="1070268"/>
            <a:ext cx="10710862" cy="711328"/>
            <a:chOff x="398463" y="2660524"/>
            <a:chExt cx="10710862" cy="711328"/>
          </a:xfrm>
        </p:grpSpPr>
        <p:sp>
          <p:nvSpPr>
            <p:cNvPr id="21" name="Flecha: a la derecha con muesca 20">
              <a:extLst>
                <a:ext uri="{FF2B5EF4-FFF2-40B4-BE49-F238E27FC236}">
                  <a16:creationId xmlns:a16="http://schemas.microsoft.com/office/drawing/2014/main" id="{E551E118-88F4-AE5B-4647-F9B7FFE29C34}"/>
                </a:ext>
              </a:extLst>
            </p:cNvPr>
            <p:cNvSpPr/>
            <p:nvPr/>
          </p:nvSpPr>
          <p:spPr bwMode="auto">
            <a:xfrm>
              <a:off x="398463" y="3022602"/>
              <a:ext cx="10710862" cy="34925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dirty="0"/>
            </a:p>
          </p:txBody>
        </p:sp>
        <p:sp>
          <p:nvSpPr>
            <p:cNvPr id="3" name="CuadroTexto 39">
              <a:extLst>
                <a:ext uri="{FF2B5EF4-FFF2-40B4-BE49-F238E27FC236}">
                  <a16:creationId xmlns:a16="http://schemas.microsoft.com/office/drawing/2014/main" id="{9EFA8CB9-9DDF-DE72-F48B-7EF32BE20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43654" y="2660524"/>
              <a:ext cx="130432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NOV.</a:t>
              </a: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DA277FBD-04E3-F196-A443-478AE1B712B4}"/>
              </a:ext>
            </a:extLst>
          </p:cNvPr>
          <p:cNvGrpSpPr/>
          <p:nvPr/>
        </p:nvGrpSpPr>
        <p:grpSpPr>
          <a:xfrm>
            <a:off x="304800" y="-153019"/>
            <a:ext cx="11938168" cy="2452456"/>
            <a:chOff x="295644" y="1423989"/>
            <a:chExt cx="11938168" cy="2452456"/>
          </a:xfrm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E6044B26-74AC-9697-2595-F5C0D49D46A0}"/>
                </a:ext>
              </a:extLst>
            </p:cNvPr>
            <p:cNvSpPr/>
            <p:nvPr/>
          </p:nvSpPr>
          <p:spPr bwMode="auto">
            <a:xfrm>
              <a:off x="7345363" y="302260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dirty="0"/>
            </a:p>
          </p:txBody>
        </p:sp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D77A7EC0-FD30-8512-395B-903F046EC087}"/>
                </a:ext>
              </a:extLst>
            </p:cNvPr>
            <p:cNvSpPr/>
            <p:nvPr/>
          </p:nvSpPr>
          <p:spPr bwMode="auto">
            <a:xfrm>
              <a:off x="6464301" y="3015699"/>
              <a:ext cx="360363" cy="3683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dirty="0"/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60A0F677-97AA-9AB1-0C85-F99EDE161C29}"/>
                </a:ext>
              </a:extLst>
            </p:cNvPr>
            <p:cNvSpPr/>
            <p:nvPr/>
          </p:nvSpPr>
          <p:spPr bwMode="auto">
            <a:xfrm>
              <a:off x="3700734" y="3016863"/>
              <a:ext cx="360363" cy="3492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64474E5D-8828-B898-AE2F-5C6D507E7DB5}"/>
                </a:ext>
              </a:extLst>
            </p:cNvPr>
            <p:cNvSpPr/>
            <p:nvPr/>
          </p:nvSpPr>
          <p:spPr bwMode="auto">
            <a:xfrm>
              <a:off x="5627614" y="300517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3200" dirty="0">
                <a:solidFill>
                  <a:schemeClr val="tx1"/>
                </a:solidFill>
              </a:endParaRP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946424CC-04E6-935C-6685-2C57D5126935}"/>
                </a:ext>
              </a:extLst>
            </p:cNvPr>
            <p:cNvSpPr/>
            <p:nvPr/>
          </p:nvSpPr>
          <p:spPr bwMode="auto">
            <a:xfrm>
              <a:off x="2676255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8FDEBA95-4CE6-7C14-A9F0-2B35B72FD81B}"/>
                </a:ext>
              </a:extLst>
            </p:cNvPr>
            <p:cNvSpPr/>
            <p:nvPr/>
          </p:nvSpPr>
          <p:spPr bwMode="auto">
            <a:xfrm>
              <a:off x="1620494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3BBF7EAC-7E58-A1CE-E3D8-7C00FFD9ED4A}"/>
                </a:ext>
              </a:extLst>
            </p:cNvPr>
            <p:cNvSpPr/>
            <p:nvPr/>
          </p:nvSpPr>
          <p:spPr bwMode="auto">
            <a:xfrm>
              <a:off x="512763" y="303530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30" name="Elipse 29">
              <a:extLst>
                <a:ext uri="{FF2B5EF4-FFF2-40B4-BE49-F238E27FC236}">
                  <a16:creationId xmlns:a16="http://schemas.microsoft.com/office/drawing/2014/main" id="{1890B060-55E1-EF87-94BD-11E60D9EE7B1}"/>
                </a:ext>
              </a:extLst>
            </p:cNvPr>
            <p:cNvSpPr/>
            <p:nvPr/>
          </p:nvSpPr>
          <p:spPr bwMode="auto">
            <a:xfrm>
              <a:off x="10007600" y="3008315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pic>
          <p:nvPicPr>
            <p:cNvPr id="25623" name="Imagen 30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A124D120-84A1-1697-ED35-BA5627DA9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7875" y="3412070"/>
              <a:ext cx="1013725" cy="38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4" name="Imagen 31" descr="Logotipo&#10;&#10;Descripción generada automáticamente">
              <a:extLst>
                <a:ext uri="{FF2B5EF4-FFF2-40B4-BE49-F238E27FC236}">
                  <a16:creationId xmlns:a16="http://schemas.microsoft.com/office/drawing/2014/main" id="{D185E035-65D8-9395-5E4A-E725917DD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1242" y="3388575"/>
              <a:ext cx="657515" cy="487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FECAC640-CA14-BF36-050C-958CC96E715A}"/>
                </a:ext>
              </a:extLst>
            </p:cNvPr>
            <p:cNvSpPr/>
            <p:nvPr/>
          </p:nvSpPr>
          <p:spPr bwMode="auto">
            <a:xfrm>
              <a:off x="11250613" y="3000377"/>
              <a:ext cx="358775" cy="3492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626" name="CuadroTexto 34">
              <a:extLst>
                <a:ext uri="{FF2B5EF4-FFF2-40B4-BE49-F238E27FC236}">
                  <a16:creationId xmlns:a16="http://schemas.microsoft.com/office/drawing/2014/main" id="{57883C90-3447-ED6C-61D2-4BCD41D86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44" y="2640870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ENERO</a:t>
              </a:r>
            </a:p>
          </p:txBody>
        </p:sp>
        <p:sp>
          <p:nvSpPr>
            <p:cNvPr id="25627" name="CuadroTexto 37">
              <a:extLst>
                <a:ext uri="{FF2B5EF4-FFF2-40B4-BE49-F238E27FC236}">
                  <a16:creationId xmlns:a16="http://schemas.microsoft.com/office/drawing/2014/main" id="{0B6608FF-0CB9-8BD5-DEEB-3340702C4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00857" y="2682830"/>
              <a:ext cx="990394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AGOSTO</a:t>
              </a:r>
            </a:p>
          </p:txBody>
        </p:sp>
        <p:sp>
          <p:nvSpPr>
            <p:cNvPr id="25628" name="CuadroTexto 39">
              <a:extLst>
                <a:ext uri="{FF2B5EF4-FFF2-40B4-BE49-F238E27FC236}">
                  <a16:creationId xmlns:a16="http://schemas.microsoft.com/office/drawing/2014/main" id="{B2DE925B-5174-2F8E-778D-0AD028752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4918" y="2667150"/>
              <a:ext cx="130432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DIC.</a:t>
              </a:r>
            </a:p>
          </p:txBody>
        </p:sp>
        <p:sp>
          <p:nvSpPr>
            <p:cNvPr id="25629" name="CuadroTexto 40">
              <a:extLst>
                <a:ext uri="{FF2B5EF4-FFF2-40B4-BE49-F238E27FC236}">
                  <a16:creationId xmlns:a16="http://schemas.microsoft.com/office/drawing/2014/main" id="{CFAFF1ED-F625-CB59-5581-63D0256DA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790" y="2650212"/>
              <a:ext cx="100286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AGOSTO</a:t>
              </a:r>
            </a:p>
          </p:txBody>
        </p:sp>
        <p:sp>
          <p:nvSpPr>
            <p:cNvPr id="25630" name="CuadroTexto 41">
              <a:extLst>
                <a:ext uri="{FF2B5EF4-FFF2-40B4-BE49-F238E27FC236}">
                  <a16:creationId xmlns:a16="http://schemas.microsoft.com/office/drawing/2014/main" id="{D8042ACF-1C85-4D14-C2A6-CF20E8B35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340" y="2627953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MAYO</a:t>
              </a:r>
            </a:p>
          </p:txBody>
        </p:sp>
        <p:sp>
          <p:nvSpPr>
            <p:cNvPr id="25631" name="CuadroTexto 42">
              <a:extLst>
                <a:ext uri="{FF2B5EF4-FFF2-40B4-BE49-F238E27FC236}">
                  <a16:creationId xmlns:a16="http://schemas.microsoft.com/office/drawing/2014/main" id="{1D4D98F0-A26B-6575-D763-ED4F94E99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3066" y="2635673"/>
              <a:ext cx="905182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MARZO</a:t>
              </a:r>
            </a:p>
          </p:txBody>
        </p:sp>
        <p:sp>
          <p:nvSpPr>
            <p:cNvPr id="25634" name="CuadroTexto 48">
              <a:extLst>
                <a:ext uri="{FF2B5EF4-FFF2-40B4-BE49-F238E27FC236}">
                  <a16:creationId xmlns:a16="http://schemas.microsoft.com/office/drawing/2014/main" id="{138270FC-A04B-7BC8-55FB-E28838847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2177" y="1423989"/>
              <a:ext cx="1445115" cy="4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CL" altLang="es-CL" sz="2400" dirty="0"/>
            </a:p>
          </p:txBody>
        </p:sp>
        <p:sp>
          <p:nvSpPr>
            <p:cNvPr id="25635" name="CuadroTexto 49">
              <a:extLst>
                <a:ext uri="{FF2B5EF4-FFF2-40B4-BE49-F238E27FC236}">
                  <a16:creationId xmlns:a16="http://schemas.microsoft.com/office/drawing/2014/main" id="{41C11B17-E665-19CA-E607-EC9FCDE63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58901" y="2682331"/>
              <a:ext cx="76558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ENERO  </a:t>
              </a:r>
            </a:p>
          </p:txBody>
        </p:sp>
        <p:sp>
          <p:nvSpPr>
            <p:cNvPr id="25636" name="CuadroTexto 50">
              <a:extLst>
                <a:ext uri="{FF2B5EF4-FFF2-40B4-BE49-F238E27FC236}">
                  <a16:creationId xmlns:a16="http://schemas.microsoft.com/office/drawing/2014/main" id="{4CE73CD8-3C44-342A-3879-E2AF2185E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5391" y="2616899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OCTUBRE</a:t>
              </a:r>
              <a:r>
                <a:rPr lang="es-CL" altLang="es-CL" sz="1800" dirty="0"/>
                <a:t> </a:t>
              </a:r>
            </a:p>
          </p:txBody>
        </p:sp>
        <p:sp>
          <p:nvSpPr>
            <p:cNvPr id="25637" name="CuadroTexto 51">
              <a:extLst>
                <a:ext uri="{FF2B5EF4-FFF2-40B4-BE49-F238E27FC236}">
                  <a16:creationId xmlns:a16="http://schemas.microsoft.com/office/drawing/2014/main" id="{C449534C-4F9B-CA91-E059-BEB93042C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9485" y="2653314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OCTUBRE</a:t>
              </a:r>
              <a:r>
                <a:rPr lang="es-CL" altLang="es-CL" sz="1800" dirty="0"/>
                <a:t> </a:t>
              </a:r>
            </a:p>
          </p:txBody>
        </p:sp>
        <p:sp>
          <p:nvSpPr>
            <p:cNvPr id="41" name="Elipse 29">
              <a:extLst>
                <a:ext uri="{FF2B5EF4-FFF2-40B4-BE49-F238E27FC236}">
                  <a16:creationId xmlns:a16="http://schemas.microsoft.com/office/drawing/2014/main" id="{A6F3071C-FE9A-1FDE-A2B7-E33AD307FFEE}"/>
                </a:ext>
              </a:extLst>
            </p:cNvPr>
            <p:cNvSpPr/>
            <p:nvPr/>
          </p:nvSpPr>
          <p:spPr bwMode="auto">
            <a:xfrm>
              <a:off x="8224838" y="3017354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607" name="CuadroTexto 35">
              <a:extLst>
                <a:ext uri="{FF2B5EF4-FFF2-40B4-BE49-F238E27FC236}">
                  <a16:creationId xmlns:a16="http://schemas.microsoft.com/office/drawing/2014/main" id="{6770AE04-4C71-F667-596F-3308A70E2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87118" y="2677562"/>
              <a:ext cx="1023937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FEBRERO </a:t>
              </a:r>
            </a:p>
          </p:txBody>
        </p:sp>
        <p:sp>
          <p:nvSpPr>
            <p:cNvPr id="42" name="Elipse 29">
              <a:extLst>
                <a:ext uri="{FF2B5EF4-FFF2-40B4-BE49-F238E27FC236}">
                  <a16:creationId xmlns:a16="http://schemas.microsoft.com/office/drawing/2014/main" id="{6CD373FF-38D8-D18E-F307-BC0BE18C7907}"/>
                </a:ext>
              </a:extLst>
            </p:cNvPr>
            <p:cNvSpPr/>
            <p:nvPr/>
          </p:nvSpPr>
          <p:spPr bwMode="auto">
            <a:xfrm>
              <a:off x="9118600" y="3008865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610" name="CuadroTexto 37">
              <a:extLst>
                <a:ext uri="{FF2B5EF4-FFF2-40B4-BE49-F238E27FC236}">
                  <a16:creationId xmlns:a16="http://schemas.microsoft.com/office/drawing/2014/main" id="{AA543522-5B96-202E-329A-FE1364E32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16636" y="2688948"/>
              <a:ext cx="9906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JUNIO</a:t>
              </a:r>
            </a:p>
          </p:txBody>
        </p:sp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B21FE642-6933-5DAA-4767-25EE606B90B7}"/>
                </a:ext>
              </a:extLst>
            </p:cNvPr>
            <p:cNvSpPr/>
            <p:nvPr/>
          </p:nvSpPr>
          <p:spPr bwMode="auto">
            <a:xfrm>
              <a:off x="4658925" y="3026289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sz="3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6" name="Tabla 3">
            <a:extLst>
              <a:ext uri="{FF2B5EF4-FFF2-40B4-BE49-F238E27FC236}">
                <a16:creationId xmlns:a16="http://schemas.microsoft.com/office/drawing/2014/main" id="{E5B35031-6830-34E8-3DFA-FEB82C844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433091"/>
              </p:ext>
            </p:extLst>
          </p:nvPr>
        </p:nvGraphicFramePr>
        <p:xfrm>
          <a:off x="846966" y="2792734"/>
          <a:ext cx="10262359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1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0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692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tx1"/>
                          </a:solidFill>
                        </a:rPr>
                        <a:t>NOMBRE </a:t>
                      </a:r>
                      <a:endParaRPr lang="es-CL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ADTO.</a:t>
                      </a:r>
                    </a:p>
                    <a:p>
                      <a:pPr algn="ctr"/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CROSS COUNTRY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SALTO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PONDERACIÓN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TOTAL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57"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JAIME BITTNER (EDEN)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57"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FALTAS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61,73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9,6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4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57"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FINAL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 61,73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90,4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96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25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/>
                        <a:t>273,13</a:t>
                      </a:r>
                      <a:endParaRPr lang="es-CL" sz="1800" b="1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438764"/>
                  </a:ext>
                </a:extLst>
              </a:tr>
              <a:tr h="238157"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CARLOS VILLARROEL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68487"/>
                  </a:ext>
                </a:extLst>
              </a:tr>
              <a:tr h="238157"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FALTAS 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61,36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29,6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12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1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697"/>
                  </a:ext>
                </a:extLst>
              </a:tr>
              <a:tr h="238157"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FINAL 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61,36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70,4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88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13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/>
                        <a:t>232,76</a:t>
                      </a:r>
                      <a:endParaRPr lang="es-CL" sz="1800" b="1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80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289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Juegos Panamericanos de 2023 - Wikipedia, la enciclopedia libre">
            <a:extLst>
              <a:ext uri="{FF2B5EF4-FFF2-40B4-BE49-F238E27FC236}">
                <a16:creationId xmlns:a16="http://schemas.microsoft.com/office/drawing/2014/main" id="{AD4D4CEB-C294-928D-6628-6D618221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10000"/>
          </a:blip>
          <a:srcRect/>
          <a:stretch>
            <a:fillRect/>
          </a:stretch>
        </p:blipFill>
        <p:spPr bwMode="auto">
          <a:xfrm>
            <a:off x="1" y="13252"/>
            <a:ext cx="12191999" cy="6858000"/>
          </a:xfrm>
          <a:prstGeom prst="rect">
            <a:avLst/>
          </a:prstGeom>
          <a:noFill/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C668EB21-ED00-11DD-9FE7-A6FBA2011F24}"/>
              </a:ext>
            </a:extLst>
          </p:cNvPr>
          <p:cNvGrpSpPr/>
          <p:nvPr/>
        </p:nvGrpSpPr>
        <p:grpSpPr>
          <a:xfrm>
            <a:off x="466703" y="337019"/>
            <a:ext cx="10710862" cy="1325563"/>
            <a:chOff x="398463" y="569035"/>
            <a:chExt cx="10710862" cy="1325563"/>
          </a:xfrm>
        </p:grpSpPr>
        <p:sp>
          <p:nvSpPr>
            <p:cNvPr id="10" name="Título 1">
              <a:extLst>
                <a:ext uri="{FF2B5EF4-FFF2-40B4-BE49-F238E27FC236}">
                  <a16:creationId xmlns:a16="http://schemas.microsoft.com/office/drawing/2014/main" id="{82C48B87-C396-E545-7991-3B3AC33CE6EC}"/>
                </a:ext>
              </a:extLst>
            </p:cNvPr>
            <p:cNvSpPr txBox="1">
              <a:spLocks/>
            </p:cNvSpPr>
            <p:nvPr/>
          </p:nvSpPr>
          <p:spPr>
            <a:xfrm>
              <a:off x="3546032" y="569035"/>
              <a:ext cx="7154375" cy="1325563"/>
            </a:xfrm>
            <a:prstGeom prst="rect">
              <a:avLst/>
            </a:prstGeom>
          </p:spPr>
          <p:txBody>
            <a:bodyPr anchor="ctr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es-CL" sz="2400" b="1" dirty="0"/>
                <a:t>  </a:t>
              </a:r>
              <a:r>
                <a:rPr lang="es-CL" sz="2400" b="1" dirty="0">
                  <a:latin typeface="+mn-lt"/>
                </a:rPr>
                <a:t>PUNTAJE </a:t>
              </a:r>
              <a:r>
                <a:rPr lang="es-CL" sz="2400" b="1" dirty="0" err="1">
                  <a:latin typeface="+mn-lt"/>
                </a:rPr>
                <a:t>CCIs</a:t>
              </a:r>
              <a:r>
                <a:rPr lang="es-CL" sz="2400" b="1" dirty="0">
                  <a:latin typeface="+mn-lt"/>
                </a:rPr>
                <a:t> OCTUBRE 2022</a:t>
              </a:r>
              <a:r>
                <a:rPr lang="es-CL" sz="2400" b="1" dirty="0"/>
                <a:t>.</a:t>
              </a:r>
              <a:br>
                <a:rPr lang="es-CL" sz="2800" b="1" dirty="0"/>
              </a:br>
              <a:br>
                <a:rPr lang="es-CL" sz="2800" b="1" dirty="0"/>
              </a:br>
              <a:br>
                <a:rPr lang="es-CL" sz="2800" dirty="0"/>
              </a:br>
              <a:r>
                <a:rPr lang="es-CL" sz="2800" dirty="0"/>
                <a:t>       </a:t>
              </a:r>
            </a:p>
          </p:txBody>
        </p:sp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4CF69793-1EA9-F020-165B-EAE80B906A60}"/>
                </a:ext>
              </a:extLst>
            </p:cNvPr>
            <p:cNvGrpSpPr/>
            <p:nvPr/>
          </p:nvGrpSpPr>
          <p:grpSpPr>
            <a:xfrm>
              <a:off x="398463" y="1044122"/>
              <a:ext cx="10710862" cy="737474"/>
              <a:chOff x="398463" y="2634378"/>
              <a:chExt cx="10710862" cy="737474"/>
            </a:xfrm>
          </p:grpSpPr>
          <p:sp>
            <p:nvSpPr>
              <p:cNvPr id="21" name="Flecha: a la derecha con muesca 20">
                <a:extLst>
                  <a:ext uri="{FF2B5EF4-FFF2-40B4-BE49-F238E27FC236}">
                    <a16:creationId xmlns:a16="http://schemas.microsoft.com/office/drawing/2014/main" id="{E551E118-88F4-AE5B-4647-F9B7FFE29C34}"/>
                  </a:ext>
                </a:extLst>
              </p:cNvPr>
              <p:cNvSpPr/>
              <p:nvPr/>
            </p:nvSpPr>
            <p:spPr bwMode="auto">
              <a:xfrm>
                <a:off x="398463" y="3022602"/>
                <a:ext cx="10710862" cy="349250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L" dirty="0"/>
              </a:p>
            </p:txBody>
          </p:sp>
          <p:sp>
            <p:nvSpPr>
              <p:cNvPr id="3" name="CuadroTexto 39">
                <a:extLst>
                  <a:ext uri="{FF2B5EF4-FFF2-40B4-BE49-F238E27FC236}">
                    <a16:creationId xmlns:a16="http://schemas.microsoft.com/office/drawing/2014/main" id="{9EFA8CB9-9DDF-DE72-F48B-7EF32BE206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03082" y="2634378"/>
                <a:ext cx="1304327" cy="338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s-CL" altLang="es-CL" sz="1600" dirty="0"/>
                  <a:t>NOV.</a:t>
                </a:r>
              </a:p>
            </p:txBody>
          </p:sp>
        </p:grp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DA277FBD-04E3-F196-A443-478AE1B712B4}"/>
              </a:ext>
            </a:extLst>
          </p:cNvPr>
          <p:cNvGrpSpPr/>
          <p:nvPr/>
        </p:nvGrpSpPr>
        <p:grpSpPr>
          <a:xfrm>
            <a:off x="294973" y="-387976"/>
            <a:ext cx="11938168" cy="2452456"/>
            <a:chOff x="295644" y="1423989"/>
            <a:chExt cx="11938168" cy="2452456"/>
          </a:xfrm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E6044B26-74AC-9697-2595-F5C0D49D46A0}"/>
                </a:ext>
              </a:extLst>
            </p:cNvPr>
            <p:cNvSpPr/>
            <p:nvPr/>
          </p:nvSpPr>
          <p:spPr bwMode="auto">
            <a:xfrm>
              <a:off x="7192130" y="3021343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dirty="0"/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60A0F677-97AA-9AB1-0C85-F99EDE161C29}"/>
                </a:ext>
              </a:extLst>
            </p:cNvPr>
            <p:cNvSpPr/>
            <p:nvPr/>
          </p:nvSpPr>
          <p:spPr bwMode="auto">
            <a:xfrm>
              <a:off x="6122283" y="3016309"/>
              <a:ext cx="360363" cy="3492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64474E5D-8828-B898-AE2F-5C6D507E7DB5}"/>
                </a:ext>
              </a:extLst>
            </p:cNvPr>
            <p:cNvSpPr/>
            <p:nvPr/>
          </p:nvSpPr>
          <p:spPr bwMode="auto">
            <a:xfrm>
              <a:off x="3731845" y="3021343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946424CC-04E6-935C-6685-2C57D5126935}"/>
                </a:ext>
              </a:extLst>
            </p:cNvPr>
            <p:cNvSpPr/>
            <p:nvPr/>
          </p:nvSpPr>
          <p:spPr bwMode="auto">
            <a:xfrm>
              <a:off x="2676255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8FDEBA95-4CE6-7C14-A9F0-2B35B72FD81B}"/>
                </a:ext>
              </a:extLst>
            </p:cNvPr>
            <p:cNvSpPr/>
            <p:nvPr/>
          </p:nvSpPr>
          <p:spPr bwMode="auto">
            <a:xfrm>
              <a:off x="1620494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3BBF7EAC-7E58-A1CE-E3D8-7C00FFD9ED4A}"/>
                </a:ext>
              </a:extLst>
            </p:cNvPr>
            <p:cNvSpPr/>
            <p:nvPr/>
          </p:nvSpPr>
          <p:spPr bwMode="auto">
            <a:xfrm>
              <a:off x="512763" y="303530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30" name="Elipse 29">
              <a:extLst>
                <a:ext uri="{FF2B5EF4-FFF2-40B4-BE49-F238E27FC236}">
                  <a16:creationId xmlns:a16="http://schemas.microsoft.com/office/drawing/2014/main" id="{1890B060-55E1-EF87-94BD-11E60D9EE7B1}"/>
                </a:ext>
              </a:extLst>
            </p:cNvPr>
            <p:cNvSpPr/>
            <p:nvPr/>
          </p:nvSpPr>
          <p:spPr bwMode="auto">
            <a:xfrm>
              <a:off x="10007600" y="3008315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pic>
          <p:nvPicPr>
            <p:cNvPr id="25624" name="Imagen 31" descr="Logotipo&#10;&#10;Descripción generada automáticamente">
              <a:extLst>
                <a:ext uri="{FF2B5EF4-FFF2-40B4-BE49-F238E27FC236}">
                  <a16:creationId xmlns:a16="http://schemas.microsoft.com/office/drawing/2014/main" id="{D185E035-65D8-9395-5E4A-E725917DD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1242" y="3388575"/>
              <a:ext cx="657515" cy="487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FECAC640-CA14-BF36-050C-958CC96E715A}"/>
                </a:ext>
              </a:extLst>
            </p:cNvPr>
            <p:cNvSpPr/>
            <p:nvPr/>
          </p:nvSpPr>
          <p:spPr bwMode="auto">
            <a:xfrm>
              <a:off x="11250613" y="3000377"/>
              <a:ext cx="358775" cy="3492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626" name="CuadroTexto 34">
              <a:extLst>
                <a:ext uri="{FF2B5EF4-FFF2-40B4-BE49-F238E27FC236}">
                  <a16:creationId xmlns:a16="http://schemas.microsoft.com/office/drawing/2014/main" id="{57883C90-3447-ED6C-61D2-4BCD41D86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44" y="2640870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ENERO</a:t>
              </a:r>
            </a:p>
          </p:txBody>
        </p:sp>
        <p:sp>
          <p:nvSpPr>
            <p:cNvPr id="25627" name="CuadroTexto 37">
              <a:extLst>
                <a:ext uri="{FF2B5EF4-FFF2-40B4-BE49-F238E27FC236}">
                  <a16:creationId xmlns:a16="http://schemas.microsoft.com/office/drawing/2014/main" id="{0B6608FF-0CB9-8BD5-DEEB-3340702C4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36834" y="2654727"/>
              <a:ext cx="990394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AGOSTO</a:t>
              </a:r>
            </a:p>
          </p:txBody>
        </p:sp>
        <p:sp>
          <p:nvSpPr>
            <p:cNvPr id="25628" name="CuadroTexto 39">
              <a:extLst>
                <a:ext uri="{FF2B5EF4-FFF2-40B4-BE49-F238E27FC236}">
                  <a16:creationId xmlns:a16="http://schemas.microsoft.com/office/drawing/2014/main" id="{B2DE925B-5174-2F8E-778D-0AD028752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4918" y="2667150"/>
              <a:ext cx="130432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CL" altLang="es-CL" sz="1600" dirty="0"/>
            </a:p>
          </p:txBody>
        </p:sp>
        <p:sp>
          <p:nvSpPr>
            <p:cNvPr id="25629" name="CuadroTexto 40">
              <a:extLst>
                <a:ext uri="{FF2B5EF4-FFF2-40B4-BE49-F238E27FC236}">
                  <a16:creationId xmlns:a16="http://schemas.microsoft.com/office/drawing/2014/main" id="{CFAFF1ED-F625-CB59-5581-63D0256DA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790" y="2650212"/>
              <a:ext cx="100286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AGOSTO</a:t>
              </a:r>
            </a:p>
          </p:txBody>
        </p:sp>
        <p:sp>
          <p:nvSpPr>
            <p:cNvPr id="25630" name="CuadroTexto 41">
              <a:extLst>
                <a:ext uri="{FF2B5EF4-FFF2-40B4-BE49-F238E27FC236}">
                  <a16:creationId xmlns:a16="http://schemas.microsoft.com/office/drawing/2014/main" id="{D8042ACF-1C85-4D14-C2A6-CF20E8B35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340" y="2627953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MAYO</a:t>
              </a:r>
            </a:p>
          </p:txBody>
        </p:sp>
        <p:sp>
          <p:nvSpPr>
            <p:cNvPr id="25631" name="CuadroTexto 42">
              <a:extLst>
                <a:ext uri="{FF2B5EF4-FFF2-40B4-BE49-F238E27FC236}">
                  <a16:creationId xmlns:a16="http://schemas.microsoft.com/office/drawing/2014/main" id="{1D4D98F0-A26B-6575-D763-ED4F94E99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3066" y="2635673"/>
              <a:ext cx="905182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MARZO</a:t>
              </a:r>
            </a:p>
          </p:txBody>
        </p:sp>
        <p:sp>
          <p:nvSpPr>
            <p:cNvPr id="25634" name="CuadroTexto 48">
              <a:extLst>
                <a:ext uri="{FF2B5EF4-FFF2-40B4-BE49-F238E27FC236}">
                  <a16:creationId xmlns:a16="http://schemas.microsoft.com/office/drawing/2014/main" id="{138270FC-A04B-7BC8-55FB-E28838847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2177" y="1423989"/>
              <a:ext cx="1445115" cy="4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CL" altLang="es-CL" sz="2400" dirty="0"/>
            </a:p>
          </p:txBody>
        </p:sp>
        <p:sp>
          <p:nvSpPr>
            <p:cNvPr id="25635" name="CuadroTexto 49">
              <a:extLst>
                <a:ext uri="{FF2B5EF4-FFF2-40B4-BE49-F238E27FC236}">
                  <a16:creationId xmlns:a16="http://schemas.microsoft.com/office/drawing/2014/main" id="{41C11B17-E665-19CA-E607-EC9FCDE63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7071" y="2655804"/>
              <a:ext cx="76558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ENERO  </a:t>
              </a:r>
            </a:p>
          </p:txBody>
        </p:sp>
        <p:sp>
          <p:nvSpPr>
            <p:cNvPr id="25636" name="CuadroTexto 50">
              <a:extLst>
                <a:ext uri="{FF2B5EF4-FFF2-40B4-BE49-F238E27FC236}">
                  <a16:creationId xmlns:a16="http://schemas.microsoft.com/office/drawing/2014/main" id="{4CE73CD8-3C44-342A-3879-E2AF2185E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5092" y="2645420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OCTUBRE</a:t>
              </a:r>
              <a:r>
                <a:rPr lang="es-CL" altLang="es-CL" sz="1800" dirty="0"/>
                <a:t> </a:t>
              </a:r>
            </a:p>
          </p:txBody>
        </p:sp>
        <p:sp>
          <p:nvSpPr>
            <p:cNvPr id="25637" name="CuadroTexto 51">
              <a:extLst>
                <a:ext uri="{FF2B5EF4-FFF2-40B4-BE49-F238E27FC236}">
                  <a16:creationId xmlns:a16="http://schemas.microsoft.com/office/drawing/2014/main" id="{C449534C-4F9B-CA91-E059-BEB93042C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9485" y="2653314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OCTUBRE</a:t>
              </a:r>
              <a:r>
                <a:rPr lang="es-CL" altLang="es-CL" sz="1800" dirty="0"/>
                <a:t> </a:t>
              </a:r>
            </a:p>
          </p:txBody>
        </p:sp>
        <p:sp>
          <p:nvSpPr>
            <p:cNvPr id="41" name="Elipse 29">
              <a:extLst>
                <a:ext uri="{FF2B5EF4-FFF2-40B4-BE49-F238E27FC236}">
                  <a16:creationId xmlns:a16="http://schemas.microsoft.com/office/drawing/2014/main" id="{A6F3071C-FE9A-1FDE-A2B7-E33AD307FFEE}"/>
                </a:ext>
              </a:extLst>
            </p:cNvPr>
            <p:cNvSpPr/>
            <p:nvPr/>
          </p:nvSpPr>
          <p:spPr bwMode="auto">
            <a:xfrm>
              <a:off x="8224838" y="3017354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607" name="CuadroTexto 35">
              <a:extLst>
                <a:ext uri="{FF2B5EF4-FFF2-40B4-BE49-F238E27FC236}">
                  <a16:creationId xmlns:a16="http://schemas.microsoft.com/office/drawing/2014/main" id="{6770AE04-4C71-F667-596F-3308A70E2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1894" y="2649302"/>
              <a:ext cx="1023937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FEBRERO </a:t>
              </a:r>
            </a:p>
          </p:txBody>
        </p:sp>
        <p:sp>
          <p:nvSpPr>
            <p:cNvPr id="42" name="Elipse 29">
              <a:extLst>
                <a:ext uri="{FF2B5EF4-FFF2-40B4-BE49-F238E27FC236}">
                  <a16:creationId xmlns:a16="http://schemas.microsoft.com/office/drawing/2014/main" id="{6CD373FF-38D8-D18E-F307-BC0BE18C7907}"/>
                </a:ext>
              </a:extLst>
            </p:cNvPr>
            <p:cNvSpPr/>
            <p:nvPr/>
          </p:nvSpPr>
          <p:spPr bwMode="auto">
            <a:xfrm>
              <a:off x="9118600" y="3008865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610" name="CuadroTexto 37">
              <a:extLst>
                <a:ext uri="{FF2B5EF4-FFF2-40B4-BE49-F238E27FC236}">
                  <a16:creationId xmlns:a16="http://schemas.microsoft.com/office/drawing/2014/main" id="{AA543522-5B96-202E-329A-FE1364E32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11444" y="2647708"/>
              <a:ext cx="9906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JUNIO</a:t>
              </a:r>
            </a:p>
          </p:txBody>
        </p:sp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B21FE642-6933-5DAA-4767-25EE606B90B7}"/>
                </a:ext>
              </a:extLst>
            </p:cNvPr>
            <p:cNvSpPr/>
            <p:nvPr/>
          </p:nvSpPr>
          <p:spPr bwMode="auto">
            <a:xfrm>
              <a:off x="4936351" y="302777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</p:grpSp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6941A74E-F77F-DB7B-0EF1-20B8BDF96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23797"/>
              </p:ext>
            </p:extLst>
          </p:nvPr>
        </p:nvGraphicFramePr>
        <p:xfrm>
          <a:off x="789483" y="1987018"/>
          <a:ext cx="10262359" cy="467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53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</a:rPr>
                        <a:t>NOMBRE</a:t>
                      </a:r>
                      <a:endParaRPr lang="es-CL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/>
                          </a:solidFill>
                        </a:rPr>
                        <a:t>ADTO.</a:t>
                      </a:r>
                    </a:p>
                    <a:p>
                      <a:pPr algn="ctr"/>
                      <a:endParaRPr lang="es-C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/>
                          </a:solidFill>
                        </a:rPr>
                        <a:t>CROSS COUNTRY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/>
                          </a:solidFill>
                        </a:rPr>
                        <a:t>SALTO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/>
                          </a:solidFill>
                        </a:rPr>
                        <a:t>PONDERACIÓN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/>
                          </a:solidFill>
                        </a:rPr>
                        <a:t>TOTAL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JAIME BITTNER (EDEN)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FALTAS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60,12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6,4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4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FINAL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60,12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93,6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96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13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262,72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438764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JAIME BITTNER (ALL RED)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323818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FALTAS 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62,14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10,8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4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82015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FINAL 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62,14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89,2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96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13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260,34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989646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NICOLAS IBAÑEZ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140041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FALTAS 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57,14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8,4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16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091796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57,14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91,6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84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13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245,74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09549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CARLOS VILLARROEL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242113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FALTAS 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58,69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18,8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9,2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0913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FINAL 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58,69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81,2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90,8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13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243,69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447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65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Juegos Panamericanos de 2023 - Wikipedia, la enciclopedia libre">
            <a:extLst>
              <a:ext uri="{FF2B5EF4-FFF2-40B4-BE49-F238E27FC236}">
                <a16:creationId xmlns:a16="http://schemas.microsoft.com/office/drawing/2014/main" id="{AD4D4CEB-C294-928D-6628-6D618221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10000"/>
          </a:blip>
          <a:srcRect/>
          <a:stretch>
            <a:fillRect/>
          </a:stretch>
        </p:blipFill>
        <p:spPr bwMode="auto">
          <a:xfrm>
            <a:off x="1" y="67044"/>
            <a:ext cx="12191999" cy="6858000"/>
          </a:xfrm>
          <a:prstGeom prst="rect">
            <a:avLst/>
          </a:prstGeom>
          <a:noFill/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82C48B87-C396-E545-7991-3B3AC33CE6EC}"/>
              </a:ext>
            </a:extLst>
          </p:cNvPr>
          <p:cNvSpPr txBox="1">
            <a:spLocks/>
          </p:cNvSpPr>
          <p:nvPr/>
        </p:nvSpPr>
        <p:spPr>
          <a:xfrm>
            <a:off x="3546032" y="459851"/>
            <a:ext cx="7154375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CL" sz="2800" b="1" dirty="0"/>
              <a:t>  </a:t>
            </a:r>
            <a:r>
              <a:rPr lang="es-CL" sz="2800" b="1" dirty="0">
                <a:latin typeface="+mn-lt"/>
              </a:rPr>
              <a:t>PUNTAJE </a:t>
            </a:r>
            <a:r>
              <a:rPr lang="es-CL" sz="2800" b="1" dirty="0" err="1">
                <a:latin typeface="+mn-lt"/>
              </a:rPr>
              <a:t>CCIs</a:t>
            </a:r>
            <a:r>
              <a:rPr lang="es-CL" sz="2800" b="1" dirty="0">
                <a:latin typeface="+mn-lt"/>
              </a:rPr>
              <a:t> ENERO 2023</a:t>
            </a:r>
            <a:r>
              <a:rPr lang="es-CL" sz="2800" b="1" dirty="0"/>
              <a:t>.</a:t>
            </a:r>
            <a:br>
              <a:rPr lang="es-CL" sz="2800" b="1" dirty="0"/>
            </a:br>
            <a:br>
              <a:rPr lang="es-CL" sz="2800" b="1" dirty="0"/>
            </a:br>
            <a:br>
              <a:rPr lang="es-CL" sz="2800" dirty="0"/>
            </a:br>
            <a:r>
              <a:rPr lang="es-CL" sz="2800" dirty="0"/>
              <a:t>       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4CF69793-1EA9-F020-165B-EAE80B906A60}"/>
              </a:ext>
            </a:extLst>
          </p:cNvPr>
          <p:cNvGrpSpPr/>
          <p:nvPr/>
        </p:nvGrpSpPr>
        <p:grpSpPr>
          <a:xfrm>
            <a:off x="398463" y="1069420"/>
            <a:ext cx="10710862" cy="712176"/>
            <a:chOff x="398463" y="2659676"/>
            <a:chExt cx="10710862" cy="712176"/>
          </a:xfrm>
        </p:grpSpPr>
        <p:sp>
          <p:nvSpPr>
            <p:cNvPr id="21" name="Flecha: a la derecha con muesca 20">
              <a:extLst>
                <a:ext uri="{FF2B5EF4-FFF2-40B4-BE49-F238E27FC236}">
                  <a16:creationId xmlns:a16="http://schemas.microsoft.com/office/drawing/2014/main" id="{E551E118-88F4-AE5B-4647-F9B7FFE29C34}"/>
                </a:ext>
              </a:extLst>
            </p:cNvPr>
            <p:cNvSpPr/>
            <p:nvPr/>
          </p:nvSpPr>
          <p:spPr bwMode="auto">
            <a:xfrm>
              <a:off x="398463" y="3022602"/>
              <a:ext cx="10710862" cy="34925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dirty="0"/>
            </a:p>
          </p:txBody>
        </p:sp>
        <p:sp>
          <p:nvSpPr>
            <p:cNvPr id="3" name="CuadroTexto 39">
              <a:extLst>
                <a:ext uri="{FF2B5EF4-FFF2-40B4-BE49-F238E27FC236}">
                  <a16:creationId xmlns:a16="http://schemas.microsoft.com/office/drawing/2014/main" id="{9EFA8CB9-9DDF-DE72-F48B-7EF32BE20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21310" y="2659676"/>
              <a:ext cx="130432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NOV.</a:t>
              </a: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DA277FBD-04E3-F196-A443-478AE1B712B4}"/>
              </a:ext>
            </a:extLst>
          </p:cNvPr>
          <p:cNvGrpSpPr/>
          <p:nvPr/>
        </p:nvGrpSpPr>
        <p:grpSpPr>
          <a:xfrm>
            <a:off x="223264" y="-132203"/>
            <a:ext cx="11896544" cy="2452456"/>
            <a:chOff x="295644" y="1423989"/>
            <a:chExt cx="11896544" cy="2452456"/>
          </a:xfrm>
        </p:grpSpPr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D77A7EC0-FD30-8512-395B-903F046EC087}"/>
                </a:ext>
              </a:extLst>
            </p:cNvPr>
            <p:cNvSpPr/>
            <p:nvPr/>
          </p:nvSpPr>
          <p:spPr bwMode="auto">
            <a:xfrm>
              <a:off x="5895009" y="3015699"/>
              <a:ext cx="360363" cy="3683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28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60A0F677-97AA-9AB1-0C85-F99EDE161C29}"/>
                </a:ext>
              </a:extLst>
            </p:cNvPr>
            <p:cNvSpPr/>
            <p:nvPr/>
          </p:nvSpPr>
          <p:spPr bwMode="auto">
            <a:xfrm>
              <a:off x="8151076" y="3006361"/>
              <a:ext cx="360363" cy="3492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64474E5D-8828-B898-AE2F-5C6D507E7DB5}"/>
                </a:ext>
              </a:extLst>
            </p:cNvPr>
            <p:cNvSpPr/>
            <p:nvPr/>
          </p:nvSpPr>
          <p:spPr bwMode="auto">
            <a:xfrm>
              <a:off x="3761553" y="3021498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946424CC-04E6-935C-6685-2C57D5126935}"/>
                </a:ext>
              </a:extLst>
            </p:cNvPr>
            <p:cNvSpPr/>
            <p:nvPr/>
          </p:nvSpPr>
          <p:spPr bwMode="auto">
            <a:xfrm>
              <a:off x="2676255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8FDEBA95-4CE6-7C14-A9F0-2B35B72FD81B}"/>
                </a:ext>
              </a:extLst>
            </p:cNvPr>
            <p:cNvSpPr/>
            <p:nvPr/>
          </p:nvSpPr>
          <p:spPr bwMode="auto">
            <a:xfrm>
              <a:off x="1620494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3BBF7EAC-7E58-A1CE-E3D8-7C00FFD9ED4A}"/>
                </a:ext>
              </a:extLst>
            </p:cNvPr>
            <p:cNvSpPr/>
            <p:nvPr/>
          </p:nvSpPr>
          <p:spPr bwMode="auto">
            <a:xfrm>
              <a:off x="512763" y="303530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30" name="Elipse 29">
              <a:extLst>
                <a:ext uri="{FF2B5EF4-FFF2-40B4-BE49-F238E27FC236}">
                  <a16:creationId xmlns:a16="http://schemas.microsoft.com/office/drawing/2014/main" id="{1890B060-55E1-EF87-94BD-11E60D9EE7B1}"/>
                </a:ext>
              </a:extLst>
            </p:cNvPr>
            <p:cNvSpPr/>
            <p:nvPr/>
          </p:nvSpPr>
          <p:spPr bwMode="auto">
            <a:xfrm>
              <a:off x="10076220" y="3008315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pic>
          <p:nvPicPr>
            <p:cNvPr id="25623" name="Imagen 30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A124D120-84A1-1697-ED35-BA5627DA9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7875" y="3412070"/>
              <a:ext cx="1013725" cy="38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4" name="Imagen 31" descr="Logotipo&#10;&#10;Descripción generada automáticamente">
              <a:extLst>
                <a:ext uri="{FF2B5EF4-FFF2-40B4-BE49-F238E27FC236}">
                  <a16:creationId xmlns:a16="http://schemas.microsoft.com/office/drawing/2014/main" id="{D185E035-65D8-9395-5E4A-E725917DD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1242" y="3388575"/>
              <a:ext cx="657515" cy="487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FECAC640-CA14-BF36-050C-958CC96E715A}"/>
                </a:ext>
              </a:extLst>
            </p:cNvPr>
            <p:cNvSpPr/>
            <p:nvPr/>
          </p:nvSpPr>
          <p:spPr bwMode="auto">
            <a:xfrm>
              <a:off x="11250613" y="3000377"/>
              <a:ext cx="358775" cy="3492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626" name="CuadroTexto 34">
              <a:extLst>
                <a:ext uri="{FF2B5EF4-FFF2-40B4-BE49-F238E27FC236}">
                  <a16:creationId xmlns:a16="http://schemas.microsoft.com/office/drawing/2014/main" id="{57883C90-3447-ED6C-61D2-4BCD41D86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44" y="2640870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ENERO</a:t>
              </a:r>
            </a:p>
          </p:txBody>
        </p:sp>
        <p:sp>
          <p:nvSpPr>
            <p:cNvPr id="25627" name="CuadroTexto 37">
              <a:extLst>
                <a:ext uri="{FF2B5EF4-FFF2-40B4-BE49-F238E27FC236}">
                  <a16:creationId xmlns:a16="http://schemas.microsoft.com/office/drawing/2014/main" id="{0B6608FF-0CB9-8BD5-DEEB-3340702C4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42156" y="2613506"/>
              <a:ext cx="990394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AGOSTO</a:t>
              </a:r>
            </a:p>
          </p:txBody>
        </p:sp>
        <p:sp>
          <p:nvSpPr>
            <p:cNvPr id="25629" name="CuadroTexto 40">
              <a:extLst>
                <a:ext uri="{FF2B5EF4-FFF2-40B4-BE49-F238E27FC236}">
                  <a16:creationId xmlns:a16="http://schemas.microsoft.com/office/drawing/2014/main" id="{CFAFF1ED-F625-CB59-5581-63D0256DA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790" y="2650212"/>
              <a:ext cx="100286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AGOSTO</a:t>
              </a:r>
            </a:p>
          </p:txBody>
        </p:sp>
        <p:sp>
          <p:nvSpPr>
            <p:cNvPr id="25630" name="CuadroTexto 41">
              <a:extLst>
                <a:ext uri="{FF2B5EF4-FFF2-40B4-BE49-F238E27FC236}">
                  <a16:creationId xmlns:a16="http://schemas.microsoft.com/office/drawing/2014/main" id="{D8042ACF-1C85-4D14-C2A6-CF20E8B35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340" y="2627953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MAYO</a:t>
              </a:r>
            </a:p>
          </p:txBody>
        </p:sp>
        <p:sp>
          <p:nvSpPr>
            <p:cNvPr id="25631" name="CuadroTexto 42">
              <a:extLst>
                <a:ext uri="{FF2B5EF4-FFF2-40B4-BE49-F238E27FC236}">
                  <a16:creationId xmlns:a16="http://schemas.microsoft.com/office/drawing/2014/main" id="{1D4D98F0-A26B-6575-D763-ED4F94E99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3066" y="2635673"/>
              <a:ext cx="905182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MARZO</a:t>
              </a:r>
            </a:p>
          </p:txBody>
        </p:sp>
        <p:sp>
          <p:nvSpPr>
            <p:cNvPr id="25634" name="CuadroTexto 48">
              <a:extLst>
                <a:ext uri="{FF2B5EF4-FFF2-40B4-BE49-F238E27FC236}">
                  <a16:creationId xmlns:a16="http://schemas.microsoft.com/office/drawing/2014/main" id="{138270FC-A04B-7BC8-55FB-E28838847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2177" y="1423989"/>
              <a:ext cx="1445115" cy="4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CL" altLang="es-CL" sz="2400" dirty="0"/>
            </a:p>
          </p:txBody>
        </p:sp>
        <p:sp>
          <p:nvSpPr>
            <p:cNvPr id="25635" name="CuadroTexto 49">
              <a:extLst>
                <a:ext uri="{FF2B5EF4-FFF2-40B4-BE49-F238E27FC236}">
                  <a16:creationId xmlns:a16="http://schemas.microsoft.com/office/drawing/2014/main" id="{41C11B17-E665-19CA-E607-EC9FCDE63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70343" y="2610614"/>
              <a:ext cx="76558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ENERO  </a:t>
              </a:r>
            </a:p>
          </p:txBody>
        </p:sp>
        <p:sp>
          <p:nvSpPr>
            <p:cNvPr id="25636" name="CuadroTexto 50">
              <a:extLst>
                <a:ext uri="{FF2B5EF4-FFF2-40B4-BE49-F238E27FC236}">
                  <a16:creationId xmlns:a16="http://schemas.microsoft.com/office/drawing/2014/main" id="{4CE73CD8-3C44-342A-3879-E2AF2185E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5391" y="2616899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OCTUBRE</a:t>
              </a:r>
              <a:r>
                <a:rPr lang="es-CL" altLang="es-CL" sz="1800" dirty="0"/>
                <a:t> </a:t>
              </a:r>
            </a:p>
          </p:txBody>
        </p:sp>
        <p:sp>
          <p:nvSpPr>
            <p:cNvPr id="25637" name="CuadroTexto 51">
              <a:extLst>
                <a:ext uri="{FF2B5EF4-FFF2-40B4-BE49-F238E27FC236}">
                  <a16:creationId xmlns:a16="http://schemas.microsoft.com/office/drawing/2014/main" id="{C449534C-4F9B-CA91-E059-BEB93042C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87861" y="2598403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OCTUBRE</a:t>
              </a:r>
              <a:r>
                <a:rPr lang="es-CL" altLang="es-CL" sz="1800" dirty="0"/>
                <a:t> </a:t>
              </a:r>
            </a:p>
          </p:txBody>
        </p:sp>
        <p:sp>
          <p:nvSpPr>
            <p:cNvPr id="41" name="Elipse 29">
              <a:extLst>
                <a:ext uri="{FF2B5EF4-FFF2-40B4-BE49-F238E27FC236}">
                  <a16:creationId xmlns:a16="http://schemas.microsoft.com/office/drawing/2014/main" id="{A6F3071C-FE9A-1FDE-A2B7-E33AD307FFEE}"/>
                </a:ext>
              </a:extLst>
            </p:cNvPr>
            <p:cNvSpPr/>
            <p:nvPr/>
          </p:nvSpPr>
          <p:spPr bwMode="auto">
            <a:xfrm>
              <a:off x="7055189" y="3015699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28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5607" name="CuadroTexto 35">
              <a:extLst>
                <a:ext uri="{FF2B5EF4-FFF2-40B4-BE49-F238E27FC236}">
                  <a16:creationId xmlns:a16="http://schemas.microsoft.com/office/drawing/2014/main" id="{6770AE04-4C71-F667-596F-3308A70E2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19290" y="2622392"/>
              <a:ext cx="1023937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FEBRERO </a:t>
              </a:r>
            </a:p>
          </p:txBody>
        </p:sp>
        <p:sp>
          <p:nvSpPr>
            <p:cNvPr id="42" name="Elipse 29">
              <a:extLst>
                <a:ext uri="{FF2B5EF4-FFF2-40B4-BE49-F238E27FC236}">
                  <a16:creationId xmlns:a16="http://schemas.microsoft.com/office/drawing/2014/main" id="{6CD373FF-38D8-D18E-F307-BC0BE18C7907}"/>
                </a:ext>
              </a:extLst>
            </p:cNvPr>
            <p:cNvSpPr/>
            <p:nvPr/>
          </p:nvSpPr>
          <p:spPr bwMode="auto">
            <a:xfrm>
              <a:off x="9134185" y="3008315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610" name="CuadroTexto 37">
              <a:extLst>
                <a:ext uri="{FF2B5EF4-FFF2-40B4-BE49-F238E27FC236}">
                  <a16:creationId xmlns:a16="http://schemas.microsoft.com/office/drawing/2014/main" id="{AA543522-5B96-202E-329A-FE1364E32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14660" y="2621597"/>
              <a:ext cx="9906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JUNIO</a:t>
              </a:r>
            </a:p>
          </p:txBody>
        </p:sp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B21FE642-6933-5DAA-4767-25EE606B90B7}"/>
                </a:ext>
              </a:extLst>
            </p:cNvPr>
            <p:cNvSpPr/>
            <p:nvPr/>
          </p:nvSpPr>
          <p:spPr bwMode="auto">
            <a:xfrm>
              <a:off x="4811642" y="302521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</p:grpSp>
      <p:graphicFrame>
        <p:nvGraphicFramePr>
          <p:cNvPr id="6" name="Tabla 3">
            <a:extLst>
              <a:ext uri="{FF2B5EF4-FFF2-40B4-BE49-F238E27FC236}">
                <a16:creationId xmlns:a16="http://schemas.microsoft.com/office/drawing/2014/main" id="{E5B35031-6830-34E8-3DFA-FEB82C8446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910054"/>
              </p:ext>
            </p:extLst>
          </p:nvPr>
        </p:nvGraphicFramePr>
        <p:xfrm>
          <a:off x="846966" y="2792734"/>
          <a:ext cx="1026235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8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3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15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050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6929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tx1"/>
                          </a:solidFill>
                        </a:rPr>
                        <a:t>NOMBRE </a:t>
                      </a:r>
                      <a:endParaRPr lang="es-CL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ADTO.</a:t>
                      </a:r>
                    </a:p>
                    <a:p>
                      <a:pPr algn="ctr"/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CROSS COUNTRY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SALTO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PONDERACIÓN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TOTAL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157"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JAIME BITTNER (EDEN)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157"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FALTAS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57,81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18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16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41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800" b="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157"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FINAL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 57,81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82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0" dirty="0"/>
                        <a:t>84</a:t>
                      </a:r>
                      <a:endParaRPr lang="es-CL" sz="1800" b="0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0" dirty="0"/>
                        <a:t>41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b="1" dirty="0"/>
                        <a:t>264,81</a:t>
                      </a:r>
                      <a:endParaRPr lang="es-CL" sz="1800" b="1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438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3233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Juegos Panamericanos de 2023 - Wikipedia, la enciclopedia libre">
            <a:extLst>
              <a:ext uri="{FF2B5EF4-FFF2-40B4-BE49-F238E27FC236}">
                <a16:creationId xmlns:a16="http://schemas.microsoft.com/office/drawing/2014/main" id="{AD4D4CEB-C294-928D-6628-6D618221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10000"/>
          </a:blip>
          <a:srcRect/>
          <a:stretch>
            <a:fillRect/>
          </a:stretch>
        </p:blipFill>
        <p:spPr bwMode="auto">
          <a:xfrm>
            <a:off x="1" y="13252"/>
            <a:ext cx="12191999" cy="6858000"/>
          </a:xfrm>
          <a:prstGeom prst="rect">
            <a:avLst/>
          </a:prstGeom>
          <a:noFill/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C668EB21-ED00-11DD-9FE7-A6FBA2011F24}"/>
              </a:ext>
            </a:extLst>
          </p:cNvPr>
          <p:cNvGrpSpPr/>
          <p:nvPr/>
        </p:nvGrpSpPr>
        <p:grpSpPr>
          <a:xfrm>
            <a:off x="466703" y="337019"/>
            <a:ext cx="10710862" cy="1325563"/>
            <a:chOff x="398463" y="569035"/>
            <a:chExt cx="10710862" cy="1325563"/>
          </a:xfrm>
        </p:grpSpPr>
        <p:sp>
          <p:nvSpPr>
            <p:cNvPr id="10" name="Título 1">
              <a:extLst>
                <a:ext uri="{FF2B5EF4-FFF2-40B4-BE49-F238E27FC236}">
                  <a16:creationId xmlns:a16="http://schemas.microsoft.com/office/drawing/2014/main" id="{82C48B87-C396-E545-7991-3B3AC33CE6EC}"/>
                </a:ext>
              </a:extLst>
            </p:cNvPr>
            <p:cNvSpPr txBox="1">
              <a:spLocks/>
            </p:cNvSpPr>
            <p:nvPr/>
          </p:nvSpPr>
          <p:spPr>
            <a:xfrm>
              <a:off x="3546032" y="569035"/>
              <a:ext cx="7154375" cy="1325563"/>
            </a:xfrm>
            <a:prstGeom prst="rect">
              <a:avLst/>
            </a:prstGeom>
          </p:spPr>
          <p:txBody>
            <a:bodyPr anchor="ctr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fontAlgn="auto">
                <a:spcAft>
                  <a:spcPts val="0"/>
                </a:spcAft>
                <a:defRPr/>
              </a:pPr>
              <a:r>
                <a:rPr lang="es-CL" sz="2400" b="1" dirty="0"/>
                <a:t>  </a:t>
              </a:r>
              <a:r>
                <a:rPr lang="es-CL" sz="2400" b="1" dirty="0">
                  <a:latin typeface="+mn-lt"/>
                </a:rPr>
                <a:t>PUNTAJE </a:t>
              </a:r>
              <a:r>
                <a:rPr lang="es-CL" sz="2400" b="1" dirty="0" err="1">
                  <a:latin typeface="+mn-lt"/>
                </a:rPr>
                <a:t>CCIs</a:t>
              </a:r>
              <a:r>
                <a:rPr lang="es-CL" sz="2400" b="1" dirty="0">
                  <a:latin typeface="+mn-lt"/>
                </a:rPr>
                <a:t> FEBRERO 2023</a:t>
              </a:r>
              <a:r>
                <a:rPr lang="es-CL" sz="2400" b="1" dirty="0"/>
                <a:t>.</a:t>
              </a:r>
              <a:br>
                <a:rPr lang="es-CL" sz="2800" b="1" dirty="0"/>
              </a:br>
              <a:br>
                <a:rPr lang="es-CL" sz="2800" b="1" dirty="0"/>
              </a:br>
              <a:br>
                <a:rPr lang="es-CL" sz="2800" dirty="0"/>
              </a:br>
              <a:r>
                <a:rPr lang="es-CL" sz="2800" dirty="0"/>
                <a:t>       </a:t>
              </a:r>
            </a:p>
          </p:txBody>
        </p:sp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4CF69793-1EA9-F020-165B-EAE80B906A60}"/>
                </a:ext>
              </a:extLst>
            </p:cNvPr>
            <p:cNvGrpSpPr/>
            <p:nvPr/>
          </p:nvGrpSpPr>
          <p:grpSpPr>
            <a:xfrm>
              <a:off x="398463" y="1044122"/>
              <a:ext cx="10710862" cy="737474"/>
              <a:chOff x="398463" y="2634378"/>
              <a:chExt cx="10710862" cy="737474"/>
            </a:xfrm>
          </p:grpSpPr>
          <p:sp>
            <p:nvSpPr>
              <p:cNvPr id="21" name="Flecha: a la derecha con muesca 20">
                <a:extLst>
                  <a:ext uri="{FF2B5EF4-FFF2-40B4-BE49-F238E27FC236}">
                    <a16:creationId xmlns:a16="http://schemas.microsoft.com/office/drawing/2014/main" id="{E551E118-88F4-AE5B-4647-F9B7FFE29C34}"/>
                  </a:ext>
                </a:extLst>
              </p:cNvPr>
              <p:cNvSpPr/>
              <p:nvPr/>
            </p:nvSpPr>
            <p:spPr bwMode="auto">
              <a:xfrm>
                <a:off x="398463" y="3022602"/>
                <a:ext cx="10710862" cy="349250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CL" dirty="0"/>
              </a:p>
            </p:txBody>
          </p:sp>
          <p:sp>
            <p:nvSpPr>
              <p:cNvPr id="3" name="CuadroTexto 39">
                <a:extLst>
                  <a:ext uri="{FF2B5EF4-FFF2-40B4-BE49-F238E27FC236}">
                    <a16:creationId xmlns:a16="http://schemas.microsoft.com/office/drawing/2014/main" id="{9EFA8CB9-9DDF-DE72-F48B-7EF32BE206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03082" y="2634378"/>
                <a:ext cx="1304327" cy="338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s-CL" altLang="es-CL" sz="1600" dirty="0"/>
                  <a:t>NOV.</a:t>
                </a:r>
              </a:p>
            </p:txBody>
          </p:sp>
        </p:grp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DA277FBD-04E3-F196-A443-478AE1B712B4}"/>
              </a:ext>
            </a:extLst>
          </p:cNvPr>
          <p:cNvGrpSpPr/>
          <p:nvPr/>
        </p:nvGrpSpPr>
        <p:grpSpPr>
          <a:xfrm>
            <a:off x="294973" y="-387976"/>
            <a:ext cx="11938168" cy="2452456"/>
            <a:chOff x="295644" y="1423989"/>
            <a:chExt cx="11938168" cy="2452456"/>
          </a:xfrm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E6044B26-74AC-9697-2595-F5C0D49D46A0}"/>
                </a:ext>
              </a:extLst>
            </p:cNvPr>
            <p:cNvSpPr/>
            <p:nvPr/>
          </p:nvSpPr>
          <p:spPr bwMode="auto">
            <a:xfrm>
              <a:off x="7192130" y="3021343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28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60A0F677-97AA-9AB1-0C85-F99EDE161C29}"/>
                </a:ext>
              </a:extLst>
            </p:cNvPr>
            <p:cNvSpPr/>
            <p:nvPr/>
          </p:nvSpPr>
          <p:spPr bwMode="auto">
            <a:xfrm>
              <a:off x="9077364" y="3000377"/>
              <a:ext cx="360363" cy="3492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64474E5D-8828-B898-AE2F-5C6D507E7DB5}"/>
                </a:ext>
              </a:extLst>
            </p:cNvPr>
            <p:cNvSpPr/>
            <p:nvPr/>
          </p:nvSpPr>
          <p:spPr bwMode="auto">
            <a:xfrm>
              <a:off x="3731845" y="3021343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946424CC-04E6-935C-6685-2C57D5126935}"/>
                </a:ext>
              </a:extLst>
            </p:cNvPr>
            <p:cNvSpPr/>
            <p:nvPr/>
          </p:nvSpPr>
          <p:spPr bwMode="auto">
            <a:xfrm>
              <a:off x="2676255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8FDEBA95-4CE6-7C14-A9F0-2B35B72FD81B}"/>
                </a:ext>
              </a:extLst>
            </p:cNvPr>
            <p:cNvSpPr/>
            <p:nvPr/>
          </p:nvSpPr>
          <p:spPr bwMode="auto">
            <a:xfrm>
              <a:off x="1620494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3BBF7EAC-7E58-A1CE-E3D8-7C00FFD9ED4A}"/>
                </a:ext>
              </a:extLst>
            </p:cNvPr>
            <p:cNvSpPr/>
            <p:nvPr/>
          </p:nvSpPr>
          <p:spPr bwMode="auto">
            <a:xfrm>
              <a:off x="512763" y="303530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30" name="Elipse 29">
              <a:extLst>
                <a:ext uri="{FF2B5EF4-FFF2-40B4-BE49-F238E27FC236}">
                  <a16:creationId xmlns:a16="http://schemas.microsoft.com/office/drawing/2014/main" id="{1890B060-55E1-EF87-94BD-11E60D9EE7B1}"/>
                </a:ext>
              </a:extLst>
            </p:cNvPr>
            <p:cNvSpPr/>
            <p:nvPr/>
          </p:nvSpPr>
          <p:spPr bwMode="auto">
            <a:xfrm>
              <a:off x="10007600" y="3008315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pic>
          <p:nvPicPr>
            <p:cNvPr id="25624" name="Imagen 31" descr="Logotipo&#10;&#10;Descripción generada automáticamente">
              <a:extLst>
                <a:ext uri="{FF2B5EF4-FFF2-40B4-BE49-F238E27FC236}">
                  <a16:creationId xmlns:a16="http://schemas.microsoft.com/office/drawing/2014/main" id="{D185E035-65D8-9395-5E4A-E725917DD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1242" y="3388575"/>
              <a:ext cx="657515" cy="487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FECAC640-CA14-BF36-050C-958CC96E715A}"/>
                </a:ext>
              </a:extLst>
            </p:cNvPr>
            <p:cNvSpPr/>
            <p:nvPr/>
          </p:nvSpPr>
          <p:spPr bwMode="auto">
            <a:xfrm>
              <a:off x="11250613" y="3000377"/>
              <a:ext cx="358775" cy="3492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626" name="CuadroTexto 34">
              <a:extLst>
                <a:ext uri="{FF2B5EF4-FFF2-40B4-BE49-F238E27FC236}">
                  <a16:creationId xmlns:a16="http://schemas.microsoft.com/office/drawing/2014/main" id="{57883C90-3447-ED6C-61D2-4BCD41D86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44" y="2640870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ENERO</a:t>
              </a:r>
            </a:p>
          </p:txBody>
        </p:sp>
        <p:sp>
          <p:nvSpPr>
            <p:cNvPr id="25627" name="CuadroTexto 37">
              <a:extLst>
                <a:ext uri="{FF2B5EF4-FFF2-40B4-BE49-F238E27FC236}">
                  <a16:creationId xmlns:a16="http://schemas.microsoft.com/office/drawing/2014/main" id="{0B6608FF-0CB9-8BD5-DEEB-3340702C4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36834" y="2654727"/>
              <a:ext cx="990394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AGOSTO</a:t>
              </a:r>
            </a:p>
          </p:txBody>
        </p:sp>
        <p:sp>
          <p:nvSpPr>
            <p:cNvPr id="25628" name="CuadroTexto 39">
              <a:extLst>
                <a:ext uri="{FF2B5EF4-FFF2-40B4-BE49-F238E27FC236}">
                  <a16:creationId xmlns:a16="http://schemas.microsoft.com/office/drawing/2014/main" id="{B2DE925B-5174-2F8E-778D-0AD028752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4918" y="2667150"/>
              <a:ext cx="130432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CL" altLang="es-CL" sz="1600" dirty="0"/>
            </a:p>
          </p:txBody>
        </p:sp>
        <p:sp>
          <p:nvSpPr>
            <p:cNvPr id="25629" name="CuadroTexto 40">
              <a:extLst>
                <a:ext uri="{FF2B5EF4-FFF2-40B4-BE49-F238E27FC236}">
                  <a16:creationId xmlns:a16="http://schemas.microsoft.com/office/drawing/2014/main" id="{CFAFF1ED-F625-CB59-5581-63D0256DA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790" y="2650212"/>
              <a:ext cx="100286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AGOSTO</a:t>
              </a:r>
            </a:p>
          </p:txBody>
        </p:sp>
        <p:sp>
          <p:nvSpPr>
            <p:cNvPr id="25630" name="CuadroTexto 41">
              <a:extLst>
                <a:ext uri="{FF2B5EF4-FFF2-40B4-BE49-F238E27FC236}">
                  <a16:creationId xmlns:a16="http://schemas.microsoft.com/office/drawing/2014/main" id="{D8042ACF-1C85-4D14-C2A6-CF20E8B35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340" y="2627953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MAYO</a:t>
              </a:r>
            </a:p>
          </p:txBody>
        </p:sp>
        <p:sp>
          <p:nvSpPr>
            <p:cNvPr id="25631" name="CuadroTexto 42">
              <a:extLst>
                <a:ext uri="{FF2B5EF4-FFF2-40B4-BE49-F238E27FC236}">
                  <a16:creationId xmlns:a16="http://schemas.microsoft.com/office/drawing/2014/main" id="{1D4D98F0-A26B-6575-D763-ED4F94E99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3066" y="2635673"/>
              <a:ext cx="905182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MARZO</a:t>
              </a:r>
            </a:p>
          </p:txBody>
        </p:sp>
        <p:sp>
          <p:nvSpPr>
            <p:cNvPr id="25634" name="CuadroTexto 48">
              <a:extLst>
                <a:ext uri="{FF2B5EF4-FFF2-40B4-BE49-F238E27FC236}">
                  <a16:creationId xmlns:a16="http://schemas.microsoft.com/office/drawing/2014/main" id="{138270FC-A04B-7BC8-55FB-E28838847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2177" y="1423989"/>
              <a:ext cx="1445115" cy="4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CL" altLang="es-CL" sz="2400" dirty="0"/>
            </a:p>
          </p:txBody>
        </p:sp>
        <p:sp>
          <p:nvSpPr>
            <p:cNvPr id="25635" name="CuadroTexto 49">
              <a:extLst>
                <a:ext uri="{FF2B5EF4-FFF2-40B4-BE49-F238E27FC236}">
                  <a16:creationId xmlns:a16="http://schemas.microsoft.com/office/drawing/2014/main" id="{41C11B17-E665-19CA-E607-EC9FCDE63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7071" y="2655804"/>
              <a:ext cx="76558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ENERO  </a:t>
              </a:r>
            </a:p>
          </p:txBody>
        </p:sp>
        <p:sp>
          <p:nvSpPr>
            <p:cNvPr id="25636" name="CuadroTexto 50">
              <a:extLst>
                <a:ext uri="{FF2B5EF4-FFF2-40B4-BE49-F238E27FC236}">
                  <a16:creationId xmlns:a16="http://schemas.microsoft.com/office/drawing/2014/main" id="{4CE73CD8-3C44-342A-3879-E2AF2185E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5092" y="2645420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OCTUBRE</a:t>
              </a:r>
              <a:r>
                <a:rPr lang="es-CL" altLang="es-CL" sz="1800" dirty="0"/>
                <a:t> </a:t>
              </a:r>
            </a:p>
          </p:txBody>
        </p:sp>
        <p:sp>
          <p:nvSpPr>
            <p:cNvPr id="25637" name="CuadroTexto 51">
              <a:extLst>
                <a:ext uri="{FF2B5EF4-FFF2-40B4-BE49-F238E27FC236}">
                  <a16:creationId xmlns:a16="http://schemas.microsoft.com/office/drawing/2014/main" id="{C449534C-4F9B-CA91-E059-BEB93042C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9485" y="2653314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OCTUBRE</a:t>
              </a:r>
              <a:r>
                <a:rPr lang="es-CL" altLang="es-CL" sz="1800" dirty="0"/>
                <a:t> </a:t>
              </a:r>
            </a:p>
          </p:txBody>
        </p:sp>
        <p:sp>
          <p:nvSpPr>
            <p:cNvPr id="41" name="Elipse 29">
              <a:extLst>
                <a:ext uri="{FF2B5EF4-FFF2-40B4-BE49-F238E27FC236}">
                  <a16:creationId xmlns:a16="http://schemas.microsoft.com/office/drawing/2014/main" id="{A6F3071C-FE9A-1FDE-A2B7-E33AD307FFEE}"/>
                </a:ext>
              </a:extLst>
            </p:cNvPr>
            <p:cNvSpPr/>
            <p:nvPr/>
          </p:nvSpPr>
          <p:spPr bwMode="auto">
            <a:xfrm>
              <a:off x="8224838" y="3017354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28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5607" name="CuadroTexto 35">
              <a:extLst>
                <a:ext uri="{FF2B5EF4-FFF2-40B4-BE49-F238E27FC236}">
                  <a16:creationId xmlns:a16="http://schemas.microsoft.com/office/drawing/2014/main" id="{6770AE04-4C71-F667-596F-3308A70E2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1894" y="2649302"/>
              <a:ext cx="1023937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FEBRERO </a:t>
              </a:r>
            </a:p>
          </p:txBody>
        </p:sp>
        <p:sp>
          <p:nvSpPr>
            <p:cNvPr id="42" name="Elipse 29">
              <a:extLst>
                <a:ext uri="{FF2B5EF4-FFF2-40B4-BE49-F238E27FC236}">
                  <a16:creationId xmlns:a16="http://schemas.microsoft.com/office/drawing/2014/main" id="{6CD373FF-38D8-D18E-F307-BC0BE18C7907}"/>
                </a:ext>
              </a:extLst>
            </p:cNvPr>
            <p:cNvSpPr/>
            <p:nvPr/>
          </p:nvSpPr>
          <p:spPr bwMode="auto">
            <a:xfrm>
              <a:off x="6058927" y="3036884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28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5610" name="CuadroTexto 37">
              <a:extLst>
                <a:ext uri="{FF2B5EF4-FFF2-40B4-BE49-F238E27FC236}">
                  <a16:creationId xmlns:a16="http://schemas.microsoft.com/office/drawing/2014/main" id="{AA543522-5B96-202E-329A-FE1364E32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11444" y="2647708"/>
              <a:ext cx="9906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JUNIO</a:t>
              </a:r>
            </a:p>
          </p:txBody>
        </p:sp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B21FE642-6933-5DAA-4767-25EE606B90B7}"/>
                </a:ext>
              </a:extLst>
            </p:cNvPr>
            <p:cNvSpPr/>
            <p:nvPr/>
          </p:nvSpPr>
          <p:spPr bwMode="auto">
            <a:xfrm>
              <a:off x="4936351" y="302777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</p:grpSp>
      <p:graphicFrame>
        <p:nvGraphicFramePr>
          <p:cNvPr id="7" name="Tabla 3">
            <a:extLst>
              <a:ext uri="{FF2B5EF4-FFF2-40B4-BE49-F238E27FC236}">
                <a16:creationId xmlns:a16="http://schemas.microsoft.com/office/drawing/2014/main" id="{6941A74E-F77F-DB7B-0EF1-20B8BDF96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702943"/>
              </p:ext>
            </p:extLst>
          </p:nvPr>
        </p:nvGraphicFramePr>
        <p:xfrm>
          <a:off x="778794" y="2216597"/>
          <a:ext cx="10262359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76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279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>
                          <a:solidFill>
                            <a:schemeClr val="tx1"/>
                          </a:solidFill>
                        </a:rPr>
                        <a:t>NOMBRE</a:t>
                      </a:r>
                      <a:endParaRPr lang="es-CL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ADTO.</a:t>
                      </a:r>
                    </a:p>
                    <a:p>
                      <a:pPr algn="ctr"/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CROSS COUNTRY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SALTO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PONDERACIÓN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b="1" dirty="0">
                          <a:solidFill>
                            <a:schemeClr val="tx1"/>
                          </a:solidFill>
                        </a:rPr>
                        <a:t>TOTAL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GUILLERMO  GARIN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b="1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FALTAS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60,68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16,8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0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b="1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FINAL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60,68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83,2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100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25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/>
                        <a:t>268,88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438764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JAIME BITTNER (ALL RED)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b="1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323818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FALTAS 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55,25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3,6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4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b="1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82015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FINAL 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55,25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96,4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96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13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/>
                        <a:t>260,65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989646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NICOLAS IBAÑEZ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b="1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140041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FALTAS 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61,05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4,8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8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2000" b="1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091796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endParaRPr lang="es-CL" sz="2000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61,05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95,2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92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dirty="0"/>
                        <a:t>13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/>
                        <a:t>261,25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09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29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Juegos Panamericanos de 2023 - Wikipedia, la enciclopedia libre">
            <a:extLst>
              <a:ext uri="{FF2B5EF4-FFF2-40B4-BE49-F238E27FC236}">
                <a16:creationId xmlns:a16="http://schemas.microsoft.com/office/drawing/2014/main" id="{AD4D4CEB-C294-928D-6628-6D618221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10000"/>
          </a:blip>
          <a:srcRect/>
          <a:stretch>
            <a:fillRect/>
          </a:stretch>
        </p:blipFill>
        <p:spPr bwMode="auto">
          <a:xfrm>
            <a:off x="1" y="13252"/>
            <a:ext cx="12191999" cy="6858000"/>
          </a:xfrm>
          <a:prstGeom prst="rect">
            <a:avLst/>
          </a:prstGeom>
          <a:noFill/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C668EB21-ED00-11DD-9FE7-A6FBA2011F24}"/>
              </a:ext>
            </a:extLst>
          </p:cNvPr>
          <p:cNvGrpSpPr/>
          <p:nvPr/>
        </p:nvGrpSpPr>
        <p:grpSpPr>
          <a:xfrm>
            <a:off x="466703" y="337019"/>
            <a:ext cx="10710862" cy="1325563"/>
            <a:chOff x="398463" y="569035"/>
            <a:chExt cx="10710862" cy="1325563"/>
          </a:xfrm>
        </p:grpSpPr>
        <p:sp>
          <p:nvSpPr>
            <p:cNvPr id="10" name="Título 1">
              <a:extLst>
                <a:ext uri="{FF2B5EF4-FFF2-40B4-BE49-F238E27FC236}">
                  <a16:creationId xmlns:a16="http://schemas.microsoft.com/office/drawing/2014/main" id="{82C48B87-C396-E545-7991-3B3AC33CE6EC}"/>
                </a:ext>
              </a:extLst>
            </p:cNvPr>
            <p:cNvSpPr txBox="1">
              <a:spLocks/>
            </p:cNvSpPr>
            <p:nvPr/>
          </p:nvSpPr>
          <p:spPr>
            <a:xfrm>
              <a:off x="3546032" y="569035"/>
              <a:ext cx="7154375" cy="1325563"/>
            </a:xfrm>
            <a:prstGeom prst="rect">
              <a:avLst/>
            </a:prstGeom>
          </p:spPr>
          <p:txBody>
            <a:bodyPr anchor="ctr"/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  </a:t>
              </a:r>
              <a:r>
                <a:rPr kumimoji="0" lang="es-CL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  <a:t>PUNTAJE </a:t>
              </a:r>
              <a:r>
                <a:rPr kumimoji="0" lang="es-CL" sz="2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  <a:t>CCIs</a:t>
              </a:r>
              <a:r>
                <a:rPr kumimoji="0" lang="es-CL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  <a:t> </a:t>
              </a:r>
              <a:r>
                <a:rPr lang="es-CL" sz="2400" b="1" dirty="0">
                  <a:solidFill>
                    <a:prstClr val="black"/>
                  </a:solidFill>
                  <a:latin typeface="Calibri" panose="020F0502020204030204"/>
                </a:rPr>
                <a:t>JUNIO</a:t>
              </a:r>
              <a:r>
                <a:rPr kumimoji="0" lang="es-CL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j-ea"/>
                  <a:cs typeface="+mj-cs"/>
                </a:rPr>
                <a:t> 2023</a:t>
              </a:r>
              <a:r>
                <a:rPr kumimoji="0" lang="es-CL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.</a:t>
              </a:r>
              <a:br>
                <a:rPr kumimoji="0" lang="es-CL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</a:br>
              <a:br>
                <a:rPr kumimoji="0" lang="es-CL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</a:br>
              <a:br>
                <a:rPr kumimoji="0" lang="es-C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</a:br>
              <a:r>
                <a:rPr kumimoji="0" lang="es-C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       </a:t>
              </a:r>
            </a:p>
          </p:txBody>
        </p:sp>
        <p:grpSp>
          <p:nvGrpSpPr>
            <p:cNvPr id="5" name="Grupo 4">
              <a:extLst>
                <a:ext uri="{FF2B5EF4-FFF2-40B4-BE49-F238E27FC236}">
                  <a16:creationId xmlns:a16="http://schemas.microsoft.com/office/drawing/2014/main" id="{4CF69793-1EA9-F020-165B-EAE80B906A60}"/>
                </a:ext>
              </a:extLst>
            </p:cNvPr>
            <p:cNvGrpSpPr/>
            <p:nvPr/>
          </p:nvGrpSpPr>
          <p:grpSpPr>
            <a:xfrm>
              <a:off x="398463" y="1044122"/>
              <a:ext cx="10710862" cy="737474"/>
              <a:chOff x="398463" y="2634378"/>
              <a:chExt cx="10710862" cy="737474"/>
            </a:xfrm>
          </p:grpSpPr>
          <p:sp>
            <p:nvSpPr>
              <p:cNvPr id="21" name="Flecha: a la derecha con muesca 20">
                <a:extLst>
                  <a:ext uri="{FF2B5EF4-FFF2-40B4-BE49-F238E27FC236}">
                    <a16:creationId xmlns:a16="http://schemas.microsoft.com/office/drawing/2014/main" id="{E551E118-88F4-AE5B-4647-F9B7FFE29C34}"/>
                  </a:ext>
                </a:extLst>
              </p:cNvPr>
              <p:cNvSpPr/>
              <p:nvPr/>
            </p:nvSpPr>
            <p:spPr bwMode="auto">
              <a:xfrm>
                <a:off x="398463" y="3022602"/>
                <a:ext cx="10710862" cy="349250"/>
              </a:xfrm>
              <a:prstGeom prst="notched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s-C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" name="CuadroTexto 39">
                <a:extLst>
                  <a:ext uri="{FF2B5EF4-FFF2-40B4-BE49-F238E27FC236}">
                    <a16:creationId xmlns:a16="http://schemas.microsoft.com/office/drawing/2014/main" id="{9EFA8CB9-9DDF-DE72-F48B-7EF32BE2061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903082" y="2634378"/>
                <a:ext cx="1304327" cy="338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-CL" altLang="es-CL" sz="1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rPr>
                  <a:t>NOV.</a:t>
                </a:r>
              </a:p>
            </p:txBody>
          </p:sp>
        </p:grp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DA277FBD-04E3-F196-A443-478AE1B712B4}"/>
              </a:ext>
            </a:extLst>
          </p:cNvPr>
          <p:cNvGrpSpPr/>
          <p:nvPr/>
        </p:nvGrpSpPr>
        <p:grpSpPr>
          <a:xfrm>
            <a:off x="294973" y="-387976"/>
            <a:ext cx="11938168" cy="2452456"/>
            <a:chOff x="295644" y="1423989"/>
            <a:chExt cx="11938168" cy="2452456"/>
          </a:xfrm>
        </p:grpSpPr>
        <p:sp>
          <p:nvSpPr>
            <p:cNvPr id="22" name="Elipse 21">
              <a:extLst>
                <a:ext uri="{FF2B5EF4-FFF2-40B4-BE49-F238E27FC236}">
                  <a16:creationId xmlns:a16="http://schemas.microsoft.com/office/drawing/2014/main" id="{E6044B26-74AC-9697-2595-F5C0D49D46A0}"/>
                </a:ext>
              </a:extLst>
            </p:cNvPr>
            <p:cNvSpPr/>
            <p:nvPr/>
          </p:nvSpPr>
          <p:spPr bwMode="auto">
            <a:xfrm>
              <a:off x="7192130" y="3021343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60A0F677-97AA-9AB1-0C85-F99EDE161C29}"/>
                </a:ext>
              </a:extLst>
            </p:cNvPr>
            <p:cNvSpPr/>
            <p:nvPr/>
          </p:nvSpPr>
          <p:spPr bwMode="auto">
            <a:xfrm>
              <a:off x="10005867" y="2985265"/>
              <a:ext cx="360363" cy="3492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64474E5D-8828-B898-AE2F-5C6D507E7DB5}"/>
                </a:ext>
              </a:extLst>
            </p:cNvPr>
            <p:cNvSpPr/>
            <p:nvPr/>
          </p:nvSpPr>
          <p:spPr bwMode="auto">
            <a:xfrm>
              <a:off x="3731845" y="3021343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946424CC-04E6-935C-6685-2C57D5126935}"/>
                </a:ext>
              </a:extLst>
            </p:cNvPr>
            <p:cNvSpPr/>
            <p:nvPr/>
          </p:nvSpPr>
          <p:spPr bwMode="auto">
            <a:xfrm>
              <a:off x="2676255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8FDEBA95-4CE6-7C14-A9F0-2B35B72FD81B}"/>
                </a:ext>
              </a:extLst>
            </p:cNvPr>
            <p:cNvSpPr/>
            <p:nvPr/>
          </p:nvSpPr>
          <p:spPr bwMode="auto">
            <a:xfrm>
              <a:off x="1620494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3BBF7EAC-7E58-A1CE-E3D8-7C00FFD9ED4A}"/>
                </a:ext>
              </a:extLst>
            </p:cNvPr>
            <p:cNvSpPr/>
            <p:nvPr/>
          </p:nvSpPr>
          <p:spPr bwMode="auto">
            <a:xfrm>
              <a:off x="512763" y="303530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</a:p>
          </p:txBody>
        </p:sp>
        <p:pic>
          <p:nvPicPr>
            <p:cNvPr id="25624" name="Imagen 31" descr="Logotipo&#10;&#10;Descripción generada automáticamente">
              <a:extLst>
                <a:ext uri="{FF2B5EF4-FFF2-40B4-BE49-F238E27FC236}">
                  <a16:creationId xmlns:a16="http://schemas.microsoft.com/office/drawing/2014/main" id="{D185E035-65D8-9395-5E4A-E725917DD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1242" y="3388575"/>
              <a:ext cx="657515" cy="487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FECAC640-CA14-BF36-050C-958CC96E715A}"/>
                </a:ext>
              </a:extLst>
            </p:cNvPr>
            <p:cNvSpPr/>
            <p:nvPr/>
          </p:nvSpPr>
          <p:spPr bwMode="auto">
            <a:xfrm>
              <a:off x="11250613" y="3000377"/>
              <a:ext cx="358775" cy="3492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626" name="CuadroTexto 34">
              <a:extLst>
                <a:ext uri="{FF2B5EF4-FFF2-40B4-BE49-F238E27FC236}">
                  <a16:creationId xmlns:a16="http://schemas.microsoft.com/office/drawing/2014/main" id="{57883C90-3447-ED6C-61D2-4BCD41D86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44" y="2640870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altLang="es-C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ENERO</a:t>
              </a:r>
            </a:p>
          </p:txBody>
        </p:sp>
        <p:sp>
          <p:nvSpPr>
            <p:cNvPr id="25627" name="CuadroTexto 37">
              <a:extLst>
                <a:ext uri="{FF2B5EF4-FFF2-40B4-BE49-F238E27FC236}">
                  <a16:creationId xmlns:a16="http://schemas.microsoft.com/office/drawing/2014/main" id="{0B6608FF-0CB9-8BD5-DEEB-3340702C4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36834" y="2654727"/>
              <a:ext cx="990394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altLang="es-C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AGOSTO</a:t>
              </a:r>
            </a:p>
          </p:txBody>
        </p:sp>
        <p:sp>
          <p:nvSpPr>
            <p:cNvPr id="25628" name="CuadroTexto 39">
              <a:extLst>
                <a:ext uri="{FF2B5EF4-FFF2-40B4-BE49-F238E27FC236}">
                  <a16:creationId xmlns:a16="http://schemas.microsoft.com/office/drawing/2014/main" id="{B2DE925B-5174-2F8E-778D-0AD028752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4918" y="2667150"/>
              <a:ext cx="130432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altLang="es-CL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5629" name="CuadroTexto 40">
              <a:extLst>
                <a:ext uri="{FF2B5EF4-FFF2-40B4-BE49-F238E27FC236}">
                  <a16:creationId xmlns:a16="http://schemas.microsoft.com/office/drawing/2014/main" id="{CFAFF1ED-F625-CB59-5581-63D0256DA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790" y="2650212"/>
              <a:ext cx="100286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altLang="es-C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AGOSTO</a:t>
              </a:r>
            </a:p>
          </p:txBody>
        </p:sp>
        <p:sp>
          <p:nvSpPr>
            <p:cNvPr id="25630" name="CuadroTexto 41">
              <a:extLst>
                <a:ext uri="{FF2B5EF4-FFF2-40B4-BE49-F238E27FC236}">
                  <a16:creationId xmlns:a16="http://schemas.microsoft.com/office/drawing/2014/main" id="{D8042ACF-1C85-4D14-C2A6-CF20E8B35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340" y="2627953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altLang="es-C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MAYO</a:t>
              </a:r>
            </a:p>
          </p:txBody>
        </p:sp>
        <p:sp>
          <p:nvSpPr>
            <p:cNvPr id="25631" name="CuadroTexto 42">
              <a:extLst>
                <a:ext uri="{FF2B5EF4-FFF2-40B4-BE49-F238E27FC236}">
                  <a16:creationId xmlns:a16="http://schemas.microsoft.com/office/drawing/2014/main" id="{1D4D98F0-A26B-6575-D763-ED4F94E99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3066" y="2635673"/>
              <a:ext cx="905182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altLang="es-C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MARZO</a:t>
              </a:r>
            </a:p>
          </p:txBody>
        </p:sp>
        <p:sp>
          <p:nvSpPr>
            <p:cNvPr id="25634" name="CuadroTexto 48">
              <a:extLst>
                <a:ext uri="{FF2B5EF4-FFF2-40B4-BE49-F238E27FC236}">
                  <a16:creationId xmlns:a16="http://schemas.microsoft.com/office/drawing/2014/main" id="{138270FC-A04B-7BC8-55FB-E28838847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2177" y="1423989"/>
              <a:ext cx="1445115" cy="4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CL" altLang="es-C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endParaRPr>
            </a:p>
          </p:txBody>
        </p:sp>
        <p:sp>
          <p:nvSpPr>
            <p:cNvPr id="25635" name="CuadroTexto 49">
              <a:extLst>
                <a:ext uri="{FF2B5EF4-FFF2-40B4-BE49-F238E27FC236}">
                  <a16:creationId xmlns:a16="http://schemas.microsoft.com/office/drawing/2014/main" id="{41C11B17-E665-19CA-E607-EC9FCDE63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7071" y="2655804"/>
              <a:ext cx="76558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altLang="es-C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ENERO  </a:t>
              </a:r>
            </a:p>
          </p:txBody>
        </p:sp>
        <p:sp>
          <p:nvSpPr>
            <p:cNvPr id="25636" name="CuadroTexto 50">
              <a:extLst>
                <a:ext uri="{FF2B5EF4-FFF2-40B4-BE49-F238E27FC236}">
                  <a16:creationId xmlns:a16="http://schemas.microsoft.com/office/drawing/2014/main" id="{4CE73CD8-3C44-342A-3879-E2AF2185E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55092" y="2645420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altLang="es-C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OCTUBRE</a:t>
              </a:r>
              <a:r>
                <a:rPr kumimoji="0" lang="es-CL" altLang="es-C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25637" name="CuadroTexto 51">
              <a:extLst>
                <a:ext uri="{FF2B5EF4-FFF2-40B4-BE49-F238E27FC236}">
                  <a16:creationId xmlns:a16="http://schemas.microsoft.com/office/drawing/2014/main" id="{C449534C-4F9B-CA91-E059-BEB93042C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29485" y="2653314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altLang="es-C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OCTUBRE</a:t>
              </a:r>
              <a:r>
                <a:rPr kumimoji="0" lang="es-CL" altLang="es-C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41" name="Elipse 29">
              <a:extLst>
                <a:ext uri="{FF2B5EF4-FFF2-40B4-BE49-F238E27FC236}">
                  <a16:creationId xmlns:a16="http://schemas.microsoft.com/office/drawing/2014/main" id="{A6F3071C-FE9A-1FDE-A2B7-E33AD307FFEE}"/>
                </a:ext>
              </a:extLst>
            </p:cNvPr>
            <p:cNvSpPr/>
            <p:nvPr/>
          </p:nvSpPr>
          <p:spPr bwMode="auto">
            <a:xfrm>
              <a:off x="8224838" y="3017354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25607" name="CuadroTexto 35">
              <a:extLst>
                <a:ext uri="{FF2B5EF4-FFF2-40B4-BE49-F238E27FC236}">
                  <a16:creationId xmlns:a16="http://schemas.microsoft.com/office/drawing/2014/main" id="{6770AE04-4C71-F667-596F-3308A70E2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71894" y="2649302"/>
              <a:ext cx="1023937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altLang="es-C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FEBRERO </a:t>
              </a:r>
            </a:p>
          </p:txBody>
        </p:sp>
        <p:sp>
          <p:nvSpPr>
            <p:cNvPr id="42" name="Elipse 29">
              <a:extLst>
                <a:ext uri="{FF2B5EF4-FFF2-40B4-BE49-F238E27FC236}">
                  <a16:creationId xmlns:a16="http://schemas.microsoft.com/office/drawing/2014/main" id="{6CD373FF-38D8-D18E-F307-BC0BE18C7907}"/>
                </a:ext>
              </a:extLst>
            </p:cNvPr>
            <p:cNvSpPr/>
            <p:nvPr/>
          </p:nvSpPr>
          <p:spPr bwMode="auto">
            <a:xfrm>
              <a:off x="6058927" y="3036884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</a:p>
          </p:txBody>
        </p:sp>
        <p:sp>
          <p:nvSpPr>
            <p:cNvPr id="25610" name="CuadroTexto 37">
              <a:extLst>
                <a:ext uri="{FF2B5EF4-FFF2-40B4-BE49-F238E27FC236}">
                  <a16:creationId xmlns:a16="http://schemas.microsoft.com/office/drawing/2014/main" id="{AA543522-5B96-202E-329A-FE1364E32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11444" y="2647708"/>
              <a:ext cx="9906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altLang="es-CL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rPr>
                <a:t>JUNIO</a:t>
              </a:r>
            </a:p>
          </p:txBody>
        </p:sp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B21FE642-6933-5DAA-4767-25EE606B90B7}"/>
                </a:ext>
              </a:extLst>
            </p:cNvPr>
            <p:cNvSpPr/>
            <p:nvPr/>
          </p:nvSpPr>
          <p:spPr bwMode="auto">
            <a:xfrm>
              <a:off x="4936351" y="302777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L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X</a:t>
              </a:r>
            </a:p>
          </p:txBody>
        </p:sp>
      </p:grpSp>
      <p:pic>
        <p:nvPicPr>
          <p:cNvPr id="6" name="Imagen 5">
            <a:extLst>
              <a:ext uri="{FF2B5EF4-FFF2-40B4-BE49-F238E27FC236}">
                <a16:creationId xmlns:a16="http://schemas.microsoft.com/office/drawing/2014/main" id="{8AF0DB19-87D7-1B0F-A80B-071EF7025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3271" y="1075628"/>
            <a:ext cx="615749" cy="755970"/>
          </a:xfrm>
          <a:prstGeom prst="rect">
            <a:avLst/>
          </a:prstGeom>
        </p:spPr>
      </p:pic>
      <p:graphicFrame>
        <p:nvGraphicFramePr>
          <p:cNvPr id="9" name="Tabla 3">
            <a:extLst>
              <a:ext uri="{FF2B5EF4-FFF2-40B4-BE49-F238E27FC236}">
                <a16:creationId xmlns:a16="http://schemas.microsoft.com/office/drawing/2014/main" id="{9D5142D1-81CC-505C-90E5-9B5B1FC7D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234046"/>
              </p:ext>
            </p:extLst>
          </p:nvPr>
        </p:nvGraphicFramePr>
        <p:xfrm>
          <a:off x="827568" y="2487179"/>
          <a:ext cx="10262359" cy="3649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33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50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553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solidFill>
                            <a:schemeClr val="tx1"/>
                          </a:solidFill>
                        </a:rPr>
                        <a:t>NOMBRE</a:t>
                      </a:r>
                      <a:endParaRPr lang="es-CL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/>
                          </a:solidFill>
                        </a:rPr>
                        <a:t>ADTO.</a:t>
                      </a:r>
                    </a:p>
                    <a:p>
                      <a:pPr algn="ctr"/>
                      <a:endParaRPr lang="es-CL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/>
                          </a:solidFill>
                        </a:rPr>
                        <a:t>CROSS COUNTRY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/>
                          </a:solidFill>
                        </a:rPr>
                        <a:t>SALTO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/>
                          </a:solidFill>
                        </a:rPr>
                        <a:t>PONDERACIÓN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>
                          <a:solidFill>
                            <a:schemeClr val="tx1"/>
                          </a:solidFill>
                        </a:rPr>
                        <a:t>TOTAL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JAIME BITTNER (EDEN)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FALTAS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61,31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13,2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4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FINAL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61,31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86,8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96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13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257,11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438764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VICTOR ARRIAGADA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5323818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FALTAS 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65,36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9,2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0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882015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FINAL 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65,36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90,8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100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13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269,16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989646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NICOLAS FUENTES </a:t>
                      </a:r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5140041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FALTAS 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58,21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18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1,6</a:t>
                      </a:r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CL" sz="1600" b="1" dirty="0"/>
                    </a:p>
                  </a:txBody>
                  <a:tcPr marL="91442" marR="91442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091796"/>
                  </a:ext>
                </a:extLst>
              </a:tr>
              <a:tr h="341150">
                <a:tc>
                  <a:txBody>
                    <a:bodyPr/>
                    <a:lstStyle/>
                    <a:p>
                      <a:pPr algn="ctr"/>
                      <a:endParaRPr lang="es-CL" sz="1600" dirty="0"/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58,21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82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98,4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/>
                        <a:t>25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1" dirty="0"/>
                        <a:t>263,61</a:t>
                      </a:r>
                    </a:p>
                  </a:txBody>
                  <a:tcPr marL="91442" marR="9144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0095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04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Juegos Panamericanos de 2023 - Wikipedia, la enciclopedia libre">
            <a:extLst>
              <a:ext uri="{FF2B5EF4-FFF2-40B4-BE49-F238E27FC236}">
                <a16:creationId xmlns:a16="http://schemas.microsoft.com/office/drawing/2014/main" id="{AD4D4CEB-C294-928D-6628-6D618221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10000"/>
          </a:blip>
          <a:srcRect/>
          <a:stretch>
            <a:fillRect/>
          </a:stretch>
        </p:blipFill>
        <p:spPr bwMode="auto">
          <a:xfrm>
            <a:off x="1" y="13252"/>
            <a:ext cx="12191999" cy="6858000"/>
          </a:xfrm>
          <a:prstGeom prst="rect">
            <a:avLst/>
          </a:prstGeom>
          <a:noFill/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82C48B87-C396-E545-7991-3B3AC33CE6EC}"/>
              </a:ext>
            </a:extLst>
          </p:cNvPr>
          <p:cNvSpPr txBox="1">
            <a:spLocks/>
          </p:cNvSpPr>
          <p:nvPr/>
        </p:nvSpPr>
        <p:spPr>
          <a:xfrm>
            <a:off x="3592038" y="447056"/>
            <a:ext cx="6577493" cy="132556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s-CL" sz="2800" b="1" dirty="0"/>
              <a:t>  </a:t>
            </a:r>
            <a:r>
              <a:rPr lang="es-CL" sz="2800" b="1" dirty="0">
                <a:latin typeface="+mn-lt"/>
              </a:rPr>
              <a:t>RANKING  JUNIO 2023</a:t>
            </a:r>
            <a:r>
              <a:rPr lang="es-CL" sz="2800" b="1" dirty="0"/>
              <a:t>.</a:t>
            </a:r>
            <a:br>
              <a:rPr lang="es-CL" sz="2800" b="1" dirty="0"/>
            </a:br>
            <a:br>
              <a:rPr lang="es-CL" sz="2800" b="1" dirty="0"/>
            </a:br>
            <a:br>
              <a:rPr lang="es-CL" sz="2800" dirty="0"/>
            </a:br>
            <a:r>
              <a:rPr lang="es-CL" sz="2800" dirty="0"/>
              <a:t>       </a:t>
            </a:r>
          </a:p>
        </p:txBody>
      </p:sp>
      <p:grpSp>
        <p:nvGrpSpPr>
          <p:cNvPr id="5" name="Grupo 4">
            <a:extLst>
              <a:ext uri="{FF2B5EF4-FFF2-40B4-BE49-F238E27FC236}">
                <a16:creationId xmlns:a16="http://schemas.microsoft.com/office/drawing/2014/main" id="{4CF69793-1EA9-F020-165B-EAE80B906A60}"/>
              </a:ext>
            </a:extLst>
          </p:cNvPr>
          <p:cNvGrpSpPr/>
          <p:nvPr/>
        </p:nvGrpSpPr>
        <p:grpSpPr>
          <a:xfrm>
            <a:off x="398463" y="1042826"/>
            <a:ext cx="10710862" cy="738770"/>
            <a:chOff x="398463" y="2633082"/>
            <a:chExt cx="10710862" cy="738770"/>
          </a:xfrm>
        </p:grpSpPr>
        <p:sp>
          <p:nvSpPr>
            <p:cNvPr id="21" name="Flecha: a la derecha con muesca 20">
              <a:extLst>
                <a:ext uri="{FF2B5EF4-FFF2-40B4-BE49-F238E27FC236}">
                  <a16:creationId xmlns:a16="http://schemas.microsoft.com/office/drawing/2014/main" id="{E551E118-88F4-AE5B-4647-F9B7FFE29C34}"/>
                </a:ext>
              </a:extLst>
            </p:cNvPr>
            <p:cNvSpPr/>
            <p:nvPr/>
          </p:nvSpPr>
          <p:spPr bwMode="auto">
            <a:xfrm>
              <a:off x="398463" y="3022602"/>
              <a:ext cx="10710862" cy="349250"/>
            </a:xfrm>
            <a:prstGeom prst="notch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 dirty="0"/>
            </a:p>
          </p:txBody>
        </p:sp>
        <p:sp>
          <p:nvSpPr>
            <p:cNvPr id="3" name="CuadroTexto 39">
              <a:extLst>
                <a:ext uri="{FF2B5EF4-FFF2-40B4-BE49-F238E27FC236}">
                  <a16:creationId xmlns:a16="http://schemas.microsoft.com/office/drawing/2014/main" id="{9EFA8CB9-9DDF-DE72-F48B-7EF32BE206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63796" y="2633082"/>
              <a:ext cx="1304327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NOVIEMBRE</a:t>
              </a:r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DA277FBD-04E3-F196-A443-478AE1B712B4}"/>
              </a:ext>
            </a:extLst>
          </p:cNvPr>
          <p:cNvGrpSpPr/>
          <p:nvPr/>
        </p:nvGrpSpPr>
        <p:grpSpPr>
          <a:xfrm>
            <a:off x="304800" y="-153019"/>
            <a:ext cx="11965907" cy="2452456"/>
            <a:chOff x="295644" y="1423989"/>
            <a:chExt cx="11965907" cy="2452456"/>
          </a:xfrm>
        </p:grpSpPr>
        <p:sp>
          <p:nvSpPr>
            <p:cNvPr id="23" name="Elipse 22">
              <a:extLst>
                <a:ext uri="{FF2B5EF4-FFF2-40B4-BE49-F238E27FC236}">
                  <a16:creationId xmlns:a16="http://schemas.microsoft.com/office/drawing/2014/main" id="{D77A7EC0-FD30-8512-395B-903F046EC087}"/>
                </a:ext>
              </a:extLst>
            </p:cNvPr>
            <p:cNvSpPr/>
            <p:nvPr/>
          </p:nvSpPr>
          <p:spPr bwMode="auto">
            <a:xfrm>
              <a:off x="5950247" y="3016252"/>
              <a:ext cx="360363" cy="3683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5" name="Elipse 24">
              <a:extLst>
                <a:ext uri="{FF2B5EF4-FFF2-40B4-BE49-F238E27FC236}">
                  <a16:creationId xmlns:a16="http://schemas.microsoft.com/office/drawing/2014/main" id="{64474E5D-8828-B898-AE2F-5C6D507E7DB5}"/>
                </a:ext>
              </a:extLst>
            </p:cNvPr>
            <p:cNvSpPr/>
            <p:nvPr/>
          </p:nvSpPr>
          <p:spPr bwMode="auto">
            <a:xfrm>
              <a:off x="3761553" y="3021498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6" name="Elipse 25">
              <a:extLst>
                <a:ext uri="{FF2B5EF4-FFF2-40B4-BE49-F238E27FC236}">
                  <a16:creationId xmlns:a16="http://schemas.microsoft.com/office/drawing/2014/main" id="{946424CC-04E6-935C-6685-2C57D5126935}"/>
                </a:ext>
              </a:extLst>
            </p:cNvPr>
            <p:cNvSpPr/>
            <p:nvPr/>
          </p:nvSpPr>
          <p:spPr bwMode="auto">
            <a:xfrm>
              <a:off x="2676255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7" name="Elipse 26">
              <a:extLst>
                <a:ext uri="{FF2B5EF4-FFF2-40B4-BE49-F238E27FC236}">
                  <a16:creationId xmlns:a16="http://schemas.microsoft.com/office/drawing/2014/main" id="{8FDEBA95-4CE6-7C14-A9F0-2B35B72FD81B}"/>
                </a:ext>
              </a:extLst>
            </p:cNvPr>
            <p:cNvSpPr/>
            <p:nvPr/>
          </p:nvSpPr>
          <p:spPr bwMode="auto">
            <a:xfrm>
              <a:off x="1620494" y="3032127"/>
              <a:ext cx="360363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sp>
          <p:nvSpPr>
            <p:cNvPr id="28" name="Elipse 27">
              <a:extLst>
                <a:ext uri="{FF2B5EF4-FFF2-40B4-BE49-F238E27FC236}">
                  <a16:creationId xmlns:a16="http://schemas.microsoft.com/office/drawing/2014/main" id="{3BBF7EAC-7E58-A1CE-E3D8-7C00FFD9ED4A}"/>
                </a:ext>
              </a:extLst>
            </p:cNvPr>
            <p:cNvSpPr/>
            <p:nvPr/>
          </p:nvSpPr>
          <p:spPr bwMode="auto">
            <a:xfrm>
              <a:off x="512763" y="3035302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  <p:pic>
          <p:nvPicPr>
            <p:cNvPr id="25623" name="Imagen 30" descr="Imagen que contiene dibujo&#10;&#10;Descripción generada automáticamente">
              <a:extLst>
                <a:ext uri="{FF2B5EF4-FFF2-40B4-BE49-F238E27FC236}">
                  <a16:creationId xmlns:a16="http://schemas.microsoft.com/office/drawing/2014/main" id="{A124D120-84A1-1697-ED35-BA5627DA9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10138" y="3342098"/>
              <a:ext cx="1013725" cy="38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624" name="Imagen 31" descr="Logotipo&#10;&#10;Descripción generada automáticamente">
              <a:extLst>
                <a:ext uri="{FF2B5EF4-FFF2-40B4-BE49-F238E27FC236}">
                  <a16:creationId xmlns:a16="http://schemas.microsoft.com/office/drawing/2014/main" id="{D185E035-65D8-9395-5E4A-E725917DD7B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1242" y="3388575"/>
              <a:ext cx="657515" cy="487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4" name="Elipse 33">
              <a:extLst>
                <a:ext uri="{FF2B5EF4-FFF2-40B4-BE49-F238E27FC236}">
                  <a16:creationId xmlns:a16="http://schemas.microsoft.com/office/drawing/2014/main" id="{FECAC640-CA14-BF36-050C-958CC96E715A}"/>
                </a:ext>
              </a:extLst>
            </p:cNvPr>
            <p:cNvSpPr/>
            <p:nvPr/>
          </p:nvSpPr>
          <p:spPr bwMode="auto">
            <a:xfrm>
              <a:off x="11250613" y="3000377"/>
              <a:ext cx="358775" cy="34925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s-CL"/>
            </a:p>
          </p:txBody>
        </p:sp>
        <p:sp>
          <p:nvSpPr>
            <p:cNvPr id="25626" name="CuadroTexto 34">
              <a:extLst>
                <a:ext uri="{FF2B5EF4-FFF2-40B4-BE49-F238E27FC236}">
                  <a16:creationId xmlns:a16="http://schemas.microsoft.com/office/drawing/2014/main" id="{57883C90-3447-ED6C-61D2-4BCD41D86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644" y="2612294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ENERO</a:t>
              </a:r>
            </a:p>
          </p:txBody>
        </p:sp>
        <p:sp>
          <p:nvSpPr>
            <p:cNvPr id="25627" name="CuadroTexto 37">
              <a:extLst>
                <a:ext uri="{FF2B5EF4-FFF2-40B4-BE49-F238E27FC236}">
                  <a16:creationId xmlns:a16="http://schemas.microsoft.com/office/drawing/2014/main" id="{0B6608FF-0CB9-8BD5-DEEB-3340702C46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4337" y="2613176"/>
              <a:ext cx="990394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AGOSTO</a:t>
              </a:r>
            </a:p>
          </p:txBody>
        </p:sp>
        <p:sp>
          <p:nvSpPr>
            <p:cNvPr id="25628" name="CuadroTexto 39">
              <a:extLst>
                <a:ext uri="{FF2B5EF4-FFF2-40B4-BE49-F238E27FC236}">
                  <a16:creationId xmlns:a16="http://schemas.microsoft.com/office/drawing/2014/main" id="{B2DE925B-5174-2F8E-778D-0AD028752A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24918" y="2667150"/>
              <a:ext cx="130432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CL" altLang="es-CL" sz="1600" dirty="0"/>
            </a:p>
          </p:txBody>
        </p:sp>
        <p:sp>
          <p:nvSpPr>
            <p:cNvPr id="25629" name="CuadroTexto 40">
              <a:extLst>
                <a:ext uri="{FF2B5EF4-FFF2-40B4-BE49-F238E27FC236}">
                  <a16:creationId xmlns:a16="http://schemas.microsoft.com/office/drawing/2014/main" id="{CFAFF1ED-F625-CB59-5581-63D0256DA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67790" y="2607348"/>
              <a:ext cx="100286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AGOSTO</a:t>
              </a:r>
            </a:p>
          </p:txBody>
        </p:sp>
        <p:sp>
          <p:nvSpPr>
            <p:cNvPr id="25630" name="CuadroTexto 41">
              <a:extLst>
                <a:ext uri="{FF2B5EF4-FFF2-40B4-BE49-F238E27FC236}">
                  <a16:creationId xmlns:a16="http://schemas.microsoft.com/office/drawing/2014/main" id="{D8042ACF-1C85-4D14-C2A6-CF20E8B35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5340" y="2599377"/>
              <a:ext cx="885188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MAYO</a:t>
              </a:r>
            </a:p>
          </p:txBody>
        </p:sp>
        <p:sp>
          <p:nvSpPr>
            <p:cNvPr id="25631" name="CuadroTexto 42">
              <a:extLst>
                <a:ext uri="{FF2B5EF4-FFF2-40B4-BE49-F238E27FC236}">
                  <a16:creationId xmlns:a16="http://schemas.microsoft.com/office/drawing/2014/main" id="{1D4D98F0-A26B-6575-D763-ED4F94E99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3066" y="2607097"/>
              <a:ext cx="905182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MARZO</a:t>
              </a:r>
            </a:p>
          </p:txBody>
        </p:sp>
        <p:sp>
          <p:nvSpPr>
            <p:cNvPr id="25634" name="CuadroTexto 48">
              <a:extLst>
                <a:ext uri="{FF2B5EF4-FFF2-40B4-BE49-F238E27FC236}">
                  <a16:creationId xmlns:a16="http://schemas.microsoft.com/office/drawing/2014/main" id="{138270FC-A04B-7BC8-55FB-E28838847B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62177" y="1423989"/>
              <a:ext cx="1445115" cy="4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s-CL" altLang="es-CL" sz="2400" dirty="0"/>
            </a:p>
          </p:txBody>
        </p:sp>
        <p:sp>
          <p:nvSpPr>
            <p:cNvPr id="25635" name="CuadroTexto 49">
              <a:extLst>
                <a:ext uri="{FF2B5EF4-FFF2-40B4-BE49-F238E27FC236}">
                  <a16:creationId xmlns:a16="http://schemas.microsoft.com/office/drawing/2014/main" id="{41C11B17-E665-19CA-E607-EC9FCDE63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6281" y="2607236"/>
              <a:ext cx="765587" cy="338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ENERO  </a:t>
              </a:r>
            </a:p>
          </p:txBody>
        </p:sp>
        <p:sp>
          <p:nvSpPr>
            <p:cNvPr id="25636" name="CuadroTexto 50">
              <a:extLst>
                <a:ext uri="{FF2B5EF4-FFF2-40B4-BE49-F238E27FC236}">
                  <a16:creationId xmlns:a16="http://schemas.microsoft.com/office/drawing/2014/main" id="{4CE73CD8-3C44-342A-3879-E2AF2185EA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8120" y="2590046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OCTUBRE</a:t>
              </a:r>
              <a:r>
                <a:rPr lang="es-CL" altLang="es-CL" sz="1800" dirty="0"/>
                <a:t> </a:t>
              </a:r>
            </a:p>
          </p:txBody>
        </p:sp>
        <p:sp>
          <p:nvSpPr>
            <p:cNvPr id="25637" name="CuadroTexto 51">
              <a:extLst>
                <a:ext uri="{FF2B5EF4-FFF2-40B4-BE49-F238E27FC236}">
                  <a16:creationId xmlns:a16="http://schemas.microsoft.com/office/drawing/2014/main" id="{C449534C-4F9B-CA91-E059-BEB93042CA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957224" y="2597788"/>
              <a:ext cx="1304327" cy="36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OCTUBRE</a:t>
              </a:r>
              <a:r>
                <a:rPr lang="es-CL" altLang="es-CL" sz="1800" dirty="0"/>
                <a:t> </a:t>
              </a:r>
            </a:p>
          </p:txBody>
        </p:sp>
        <p:sp>
          <p:nvSpPr>
            <p:cNvPr id="25607" name="CuadroTexto 35">
              <a:extLst>
                <a:ext uri="{FF2B5EF4-FFF2-40B4-BE49-F238E27FC236}">
                  <a16:creationId xmlns:a16="http://schemas.microsoft.com/office/drawing/2014/main" id="{6770AE04-4C71-F667-596F-3308A70E22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02480" y="2607236"/>
              <a:ext cx="1023937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FEBRERO </a:t>
              </a:r>
            </a:p>
          </p:txBody>
        </p:sp>
        <p:sp>
          <p:nvSpPr>
            <p:cNvPr id="25610" name="CuadroTexto 37">
              <a:extLst>
                <a:ext uri="{FF2B5EF4-FFF2-40B4-BE49-F238E27FC236}">
                  <a16:creationId xmlns:a16="http://schemas.microsoft.com/office/drawing/2014/main" id="{AA543522-5B96-202E-329A-FE1364E32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926417" y="2605892"/>
              <a:ext cx="990600" cy="339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s-CL" altLang="es-CL" sz="1600" dirty="0"/>
                <a:t>JUNIO</a:t>
              </a:r>
            </a:p>
          </p:txBody>
        </p:sp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B21FE642-6933-5DAA-4767-25EE606B90B7}"/>
                </a:ext>
              </a:extLst>
            </p:cNvPr>
            <p:cNvSpPr/>
            <p:nvPr/>
          </p:nvSpPr>
          <p:spPr bwMode="auto">
            <a:xfrm>
              <a:off x="4772787" y="3027261"/>
              <a:ext cx="358775" cy="34925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CL" sz="3200" dirty="0">
                  <a:solidFill>
                    <a:schemeClr val="tx1"/>
                  </a:solidFill>
                </a:rPr>
                <a:t>X</a:t>
              </a:r>
            </a:p>
          </p:txBody>
        </p:sp>
      </p:grpSp>
      <p:graphicFrame>
        <p:nvGraphicFramePr>
          <p:cNvPr id="9" name="Tabla 5">
            <a:extLst>
              <a:ext uri="{FF2B5EF4-FFF2-40B4-BE49-F238E27FC236}">
                <a16:creationId xmlns:a16="http://schemas.microsoft.com/office/drawing/2014/main" id="{9E623780-CC5D-D21A-1CB0-7637B1B9DD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216297"/>
              </p:ext>
            </p:extLst>
          </p:nvPr>
        </p:nvGraphicFramePr>
        <p:xfrm>
          <a:off x="1296317" y="1995692"/>
          <a:ext cx="9417570" cy="46939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5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79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dirty="0" err="1">
                          <a:solidFill>
                            <a:schemeClr val="tx1"/>
                          </a:solidFill>
                        </a:rPr>
                        <a:t>N°</a:t>
                      </a:r>
                      <a:endParaRPr lang="es-CL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3" marR="91443" marT="45721" marB="4572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>
                          <a:solidFill>
                            <a:schemeClr val="tx1"/>
                          </a:solidFill>
                        </a:rPr>
                        <a:t>JINETE</a:t>
                      </a:r>
                    </a:p>
                  </a:txBody>
                  <a:tcPr marL="91443" marR="91443" marT="45721" marB="4572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>
                          <a:solidFill>
                            <a:schemeClr val="tx1"/>
                          </a:solidFill>
                        </a:rPr>
                        <a:t>CABALLAR</a:t>
                      </a:r>
                    </a:p>
                  </a:txBody>
                  <a:tcPr marL="91443" marR="91443" marT="45721" marB="4572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dirty="0">
                          <a:solidFill>
                            <a:schemeClr val="tx1"/>
                          </a:solidFill>
                        </a:rPr>
                        <a:t>PUNTOS </a:t>
                      </a:r>
                    </a:p>
                  </a:txBody>
                  <a:tcPr marL="91443" marR="91443" marT="45721" marB="45721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JAIME  BITTNER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EDEN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1.057,77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JAIME BITTNER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ALL RED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520,99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NICOLAS IBAÑEZ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DOMINGO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506,99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CARLOS VILLARROEL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BIPOLAR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476,45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VICTOR ARRIAGADA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PUERTO OCTAY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269,16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GUILLERMO GARIN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HSB SIDONIA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268,88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NICOLAS FUENTES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MIDNIGHT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263,61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2218208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CARLOS VILLARROEL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MARTINA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MER 3L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436779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FELIPE STREITT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ZG KINGGRAFF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MER 3L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0321451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RICARDO JEQUIER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BARBECHO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MER 3L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4049739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DAVID LORCA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LC PRIMA VOLTA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MER 3L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810076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CARLOS LOBOS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VERSALLES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MER 3L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05"/>
                  </a:ext>
                </a:extLst>
              </a:tr>
              <a:tr h="306458"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RICARDO  JEQUIER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    ENCAPUCHADA 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600" b="0" dirty="0">
                          <a:solidFill>
                            <a:schemeClr val="tx1"/>
                          </a:solidFill>
                        </a:rPr>
                        <a:t>MER 3L</a:t>
                      </a:r>
                    </a:p>
                  </a:txBody>
                  <a:tcPr marL="91443" marR="91443" marT="45721" marB="45721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765531"/>
                  </a:ext>
                </a:extLst>
              </a:tr>
            </a:tbl>
          </a:graphicData>
        </a:graphic>
      </p:graphicFrame>
      <p:sp>
        <p:nvSpPr>
          <p:cNvPr id="6" name="Elipse 5">
            <a:extLst>
              <a:ext uri="{FF2B5EF4-FFF2-40B4-BE49-F238E27FC236}">
                <a16:creationId xmlns:a16="http://schemas.microsoft.com/office/drawing/2014/main" id="{07D4C982-FAA7-AE6B-C708-D415299DCFA8}"/>
              </a:ext>
            </a:extLst>
          </p:cNvPr>
          <p:cNvSpPr/>
          <p:nvPr/>
        </p:nvSpPr>
        <p:spPr bwMode="auto">
          <a:xfrm>
            <a:off x="10026112" y="1431857"/>
            <a:ext cx="360363" cy="34925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044D47AF-1912-4B23-E9EC-FF6AB40095DF}"/>
              </a:ext>
            </a:extLst>
          </p:cNvPr>
          <p:cNvSpPr/>
          <p:nvPr/>
        </p:nvSpPr>
        <p:spPr bwMode="auto">
          <a:xfrm>
            <a:off x="7139579" y="1434036"/>
            <a:ext cx="360363" cy="3683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5A149BA1-3233-9514-5E8F-551AEA5E3B96}"/>
              </a:ext>
            </a:extLst>
          </p:cNvPr>
          <p:cNvSpPr/>
          <p:nvPr/>
        </p:nvSpPr>
        <p:spPr bwMode="auto">
          <a:xfrm>
            <a:off x="8235044" y="1431857"/>
            <a:ext cx="360363" cy="3683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6EDF01E2-B873-678F-B6FE-E471BFD76E04}"/>
              </a:ext>
            </a:extLst>
          </p:cNvPr>
          <p:cNvSpPr/>
          <p:nvPr/>
        </p:nvSpPr>
        <p:spPr bwMode="auto">
          <a:xfrm>
            <a:off x="9133670" y="1425440"/>
            <a:ext cx="360363" cy="3683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CL" sz="3200" dirty="0">
                <a:solidFill>
                  <a:schemeClr val="tx1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674141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2796</TotalTime>
  <Words>496</Words>
  <Application>Microsoft Office PowerPoint</Application>
  <PresentationFormat>Panorámica</PresentationFormat>
  <Paragraphs>340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RANKING PARA LOS  JUEGOS ODESUR AL 22MAY2022.           </dc:title>
  <dc:creator>carlos Villarroel Labbé</dc:creator>
  <cp:lastModifiedBy>carlos Villarroel Labbé</cp:lastModifiedBy>
  <cp:revision>18</cp:revision>
  <dcterms:created xsi:type="dcterms:W3CDTF">2022-05-26T06:03:14Z</dcterms:created>
  <dcterms:modified xsi:type="dcterms:W3CDTF">2023-06-26T20:37:54Z</dcterms:modified>
</cp:coreProperties>
</file>